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147378138" r:id="rId4"/>
    <p:sldId id="266" r:id="rId5"/>
    <p:sldId id="268" r:id="rId6"/>
    <p:sldId id="269" r:id="rId7"/>
    <p:sldId id="270" r:id="rId8"/>
    <p:sldId id="272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2E"/>
    <a:srgbClr val="46B1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58B7E-2A3F-4FC9-BDA4-273E9CA33511}" v="6" dt="2026-04-21T07:21:33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0" y="-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Grabski" userId="312d0968-569f-42ab-b87c-7dac85028170" providerId="ADAL" clId="{2410C276-228A-46B1-8921-6C9A093A03F3}"/>
    <pc:docChg chg="custSel addSld delSld modSld">
      <pc:chgData name="Tiffany Grabski" userId="312d0968-569f-42ab-b87c-7dac85028170" providerId="ADAL" clId="{2410C276-228A-46B1-8921-6C9A093A03F3}" dt="2026-04-21T07:22:49.551" v="299" actId="2085"/>
      <pc:docMkLst>
        <pc:docMk/>
      </pc:docMkLst>
      <pc:sldChg chg="del">
        <pc:chgData name="Tiffany Grabski" userId="312d0968-569f-42ab-b87c-7dac85028170" providerId="ADAL" clId="{2410C276-228A-46B1-8921-6C9A093A03F3}" dt="2026-04-21T06:42:03.424" v="74" actId="47"/>
        <pc:sldMkLst>
          <pc:docMk/>
          <pc:sldMk cId="0" sldId="257"/>
        </pc:sldMkLst>
      </pc:sldChg>
      <pc:sldChg chg="addSp modSp add mod">
        <pc:chgData name="Tiffany Grabski" userId="312d0968-569f-42ab-b87c-7dac85028170" providerId="ADAL" clId="{2410C276-228A-46B1-8921-6C9A093A03F3}" dt="2026-04-21T06:41:59.305" v="73" actId="1076"/>
        <pc:sldMkLst>
          <pc:docMk/>
          <pc:sldMk cId="808945583" sldId="263"/>
        </pc:sldMkLst>
        <pc:spChg chg="add mod">
          <ac:chgData name="Tiffany Grabski" userId="312d0968-569f-42ab-b87c-7dac85028170" providerId="ADAL" clId="{2410C276-228A-46B1-8921-6C9A093A03F3}" dt="2026-04-21T06:41:59.305" v="73" actId="1076"/>
          <ac:spMkLst>
            <pc:docMk/>
            <pc:sldMk cId="808945583" sldId="263"/>
            <ac:spMk id="5" creationId="{B2CB69E1-192B-203E-BC12-77CC0C59EA78}"/>
          </ac:spMkLst>
        </pc:spChg>
        <pc:spChg chg="mod">
          <ac:chgData name="Tiffany Grabski" userId="312d0968-569f-42ab-b87c-7dac85028170" providerId="ADAL" clId="{2410C276-228A-46B1-8921-6C9A093A03F3}" dt="2026-04-21T06:41:39.480" v="50" actId="1076"/>
          <ac:spMkLst>
            <pc:docMk/>
            <pc:sldMk cId="808945583" sldId="263"/>
            <ac:spMk id="124" creationId="{1D6A16F0-5946-6AB7-4AAD-172D2E929823}"/>
          </ac:spMkLst>
        </pc:spChg>
      </pc:sldChg>
      <pc:sldChg chg="addSp delSp modSp mod">
        <pc:chgData name="Tiffany Grabski" userId="312d0968-569f-42ab-b87c-7dac85028170" providerId="ADAL" clId="{2410C276-228A-46B1-8921-6C9A093A03F3}" dt="2026-04-21T06:46:31.934" v="91" actId="1076"/>
        <pc:sldMkLst>
          <pc:docMk/>
          <pc:sldMk cId="0" sldId="266"/>
        </pc:sldMkLst>
        <pc:picChg chg="add del mod">
          <ac:chgData name="Tiffany Grabski" userId="312d0968-569f-42ab-b87c-7dac85028170" providerId="ADAL" clId="{2410C276-228A-46B1-8921-6C9A093A03F3}" dt="2026-04-21T06:44:58.578" v="83" actId="478"/>
          <ac:picMkLst>
            <pc:docMk/>
            <pc:sldMk cId="0" sldId="266"/>
            <ac:picMk id="3" creationId="{1F8954C8-7F71-83AA-E95C-837774AEF860}"/>
          </ac:picMkLst>
        </pc:picChg>
        <pc:picChg chg="add mod modCrop">
          <ac:chgData name="Tiffany Grabski" userId="312d0968-569f-42ab-b87c-7dac85028170" providerId="ADAL" clId="{2410C276-228A-46B1-8921-6C9A093A03F3}" dt="2026-04-21T06:46:31.934" v="91" actId="1076"/>
          <ac:picMkLst>
            <pc:docMk/>
            <pc:sldMk cId="0" sldId="266"/>
            <ac:picMk id="5" creationId="{28C82345-65C1-379F-971A-C5659AA59227}"/>
          </ac:picMkLst>
        </pc:picChg>
        <pc:picChg chg="del">
          <ac:chgData name="Tiffany Grabski" userId="312d0968-569f-42ab-b87c-7dac85028170" providerId="ADAL" clId="{2410C276-228A-46B1-8921-6C9A093A03F3}" dt="2026-04-21T06:44:10.402" v="77" actId="478"/>
          <ac:picMkLst>
            <pc:docMk/>
            <pc:sldMk cId="0" sldId="266"/>
            <ac:picMk id="28" creationId="{9FFF678E-18AC-8BE4-1DCB-B0FD8BFEFD52}"/>
          </ac:picMkLst>
        </pc:picChg>
      </pc:sldChg>
      <pc:sldChg chg="del">
        <pc:chgData name="Tiffany Grabski" userId="312d0968-569f-42ab-b87c-7dac85028170" providerId="ADAL" clId="{2410C276-228A-46B1-8921-6C9A093A03F3}" dt="2026-04-21T06:42:15.560" v="76" actId="47"/>
        <pc:sldMkLst>
          <pc:docMk/>
          <pc:sldMk cId="0" sldId="267"/>
        </pc:sldMkLst>
      </pc:sldChg>
      <pc:sldChg chg="addSp delSp modSp mod">
        <pc:chgData name="Tiffany Grabski" userId="312d0968-569f-42ab-b87c-7dac85028170" providerId="ADAL" clId="{2410C276-228A-46B1-8921-6C9A093A03F3}" dt="2026-04-21T07:12:47.165" v="97" actId="1440"/>
        <pc:sldMkLst>
          <pc:docMk/>
          <pc:sldMk cId="4030969638" sldId="268"/>
        </pc:sldMkLst>
        <pc:picChg chg="del">
          <ac:chgData name="Tiffany Grabski" userId="312d0968-569f-42ab-b87c-7dac85028170" providerId="ADAL" clId="{2410C276-228A-46B1-8921-6C9A093A03F3}" dt="2026-04-21T07:12:36.081" v="92" actId="478"/>
          <ac:picMkLst>
            <pc:docMk/>
            <pc:sldMk cId="4030969638" sldId="268"/>
            <ac:picMk id="3" creationId="{5253D7D1-5968-AC7C-B57E-83CDAE3B59D7}"/>
          </ac:picMkLst>
        </pc:picChg>
        <pc:picChg chg="add mod">
          <ac:chgData name="Tiffany Grabski" userId="312d0968-569f-42ab-b87c-7dac85028170" providerId="ADAL" clId="{2410C276-228A-46B1-8921-6C9A093A03F3}" dt="2026-04-21T07:12:47.165" v="97" actId="1440"/>
          <ac:picMkLst>
            <pc:docMk/>
            <pc:sldMk cId="4030969638" sldId="268"/>
            <ac:picMk id="4" creationId="{83C72C62-98A5-5901-FFDE-419C9A6215C5}"/>
          </ac:picMkLst>
        </pc:picChg>
      </pc:sldChg>
      <pc:sldChg chg="addSp delSp modSp mod">
        <pc:chgData name="Tiffany Grabski" userId="312d0968-569f-42ab-b87c-7dac85028170" providerId="ADAL" clId="{2410C276-228A-46B1-8921-6C9A093A03F3}" dt="2026-04-21T07:14:36.767" v="101" actId="1076"/>
        <pc:sldMkLst>
          <pc:docMk/>
          <pc:sldMk cId="1649829084" sldId="269"/>
        </pc:sldMkLst>
        <pc:spChg chg="add mod">
          <ac:chgData name="Tiffany Grabski" userId="312d0968-569f-42ab-b87c-7dac85028170" providerId="ADAL" clId="{2410C276-228A-46B1-8921-6C9A093A03F3}" dt="2026-04-21T07:14:36.767" v="101" actId="1076"/>
          <ac:spMkLst>
            <pc:docMk/>
            <pc:sldMk cId="1649829084" sldId="269"/>
            <ac:spMk id="4" creationId="{BC397346-D6CB-05FB-D8BB-3936DEA3590F}"/>
          </ac:spMkLst>
        </pc:spChg>
        <pc:spChg chg="del mod">
          <ac:chgData name="Tiffany Grabski" userId="312d0968-569f-42ab-b87c-7dac85028170" providerId="ADAL" clId="{2410C276-228A-46B1-8921-6C9A093A03F3}" dt="2026-04-21T07:14:29.403" v="99" actId="478"/>
          <ac:spMkLst>
            <pc:docMk/>
            <pc:sldMk cId="1649829084" sldId="269"/>
            <ac:spMk id="8" creationId="{92D0B9D3-ECC7-8518-0ABF-F1B1BC4FA407}"/>
          </ac:spMkLst>
        </pc:spChg>
        <pc:spChg chg="del">
          <ac:chgData name="Tiffany Grabski" userId="312d0968-569f-42ab-b87c-7dac85028170" providerId="ADAL" clId="{2410C276-228A-46B1-8921-6C9A093A03F3}" dt="2026-04-21T07:14:29.403" v="99" actId="478"/>
          <ac:spMkLst>
            <pc:docMk/>
            <pc:sldMk cId="1649829084" sldId="269"/>
            <ac:spMk id="12" creationId="{073EE22E-528C-0B48-CF33-978087587A33}"/>
          </ac:spMkLst>
        </pc:spChg>
        <pc:spChg chg="del">
          <ac:chgData name="Tiffany Grabski" userId="312d0968-569f-42ab-b87c-7dac85028170" providerId="ADAL" clId="{2410C276-228A-46B1-8921-6C9A093A03F3}" dt="2026-04-21T07:14:29.403" v="99" actId="478"/>
          <ac:spMkLst>
            <pc:docMk/>
            <pc:sldMk cId="1649829084" sldId="269"/>
            <ac:spMk id="13" creationId="{244F92DB-FB51-8F2C-0271-D1161E7E958F}"/>
          </ac:spMkLst>
        </pc:spChg>
        <pc:spChg chg="add mod">
          <ac:chgData name="Tiffany Grabski" userId="312d0968-569f-42ab-b87c-7dac85028170" providerId="ADAL" clId="{2410C276-228A-46B1-8921-6C9A093A03F3}" dt="2026-04-21T07:14:36.767" v="101" actId="1076"/>
          <ac:spMkLst>
            <pc:docMk/>
            <pc:sldMk cId="1649829084" sldId="269"/>
            <ac:spMk id="16" creationId="{BEED7E21-D815-BB74-1E5C-2B342926A6A8}"/>
          </ac:spMkLst>
        </pc:spChg>
        <pc:picChg chg="add mod">
          <ac:chgData name="Tiffany Grabski" userId="312d0968-569f-42ab-b87c-7dac85028170" providerId="ADAL" clId="{2410C276-228A-46B1-8921-6C9A093A03F3}" dt="2026-04-21T07:14:36.767" v="101" actId="1076"/>
          <ac:picMkLst>
            <pc:docMk/>
            <pc:sldMk cId="1649829084" sldId="269"/>
            <ac:picMk id="2" creationId="{C0E79995-4B5C-1EE1-353C-C0A2CB12381D}"/>
          </ac:picMkLst>
        </pc:picChg>
        <pc:picChg chg="add mod">
          <ac:chgData name="Tiffany Grabski" userId="312d0968-569f-42ab-b87c-7dac85028170" providerId="ADAL" clId="{2410C276-228A-46B1-8921-6C9A093A03F3}" dt="2026-04-21T07:14:36.767" v="101" actId="1076"/>
          <ac:picMkLst>
            <pc:docMk/>
            <pc:sldMk cId="1649829084" sldId="269"/>
            <ac:picMk id="3" creationId="{57E18078-7780-DFA5-4B40-014C22830909}"/>
          </ac:picMkLst>
        </pc:picChg>
        <pc:picChg chg="add mod">
          <ac:chgData name="Tiffany Grabski" userId="312d0968-569f-42ab-b87c-7dac85028170" providerId="ADAL" clId="{2410C276-228A-46B1-8921-6C9A093A03F3}" dt="2026-04-21T07:14:36.767" v="101" actId="1076"/>
          <ac:picMkLst>
            <pc:docMk/>
            <pc:sldMk cId="1649829084" sldId="269"/>
            <ac:picMk id="5" creationId="{0D4FEE31-6C13-399F-8C3D-F707569CDE1F}"/>
          </ac:picMkLst>
        </pc:picChg>
        <pc:picChg chg="add mod">
          <ac:chgData name="Tiffany Grabski" userId="312d0968-569f-42ab-b87c-7dac85028170" providerId="ADAL" clId="{2410C276-228A-46B1-8921-6C9A093A03F3}" dt="2026-04-21T07:14:36.767" v="101" actId="1076"/>
          <ac:picMkLst>
            <pc:docMk/>
            <pc:sldMk cId="1649829084" sldId="269"/>
            <ac:picMk id="6" creationId="{C365EA65-005D-A61E-7D43-A377C67F238A}"/>
          </ac:picMkLst>
        </pc:picChg>
        <pc:picChg chg="del mod">
          <ac:chgData name="Tiffany Grabski" userId="312d0968-569f-42ab-b87c-7dac85028170" providerId="ADAL" clId="{2410C276-228A-46B1-8921-6C9A093A03F3}" dt="2026-04-21T07:14:29.403" v="99" actId="478"/>
          <ac:picMkLst>
            <pc:docMk/>
            <pc:sldMk cId="1649829084" sldId="269"/>
            <ac:picMk id="7" creationId="{E9E7B0BC-AB8B-C402-FC3D-B3C660EC4EF2}"/>
          </ac:picMkLst>
        </pc:picChg>
        <pc:picChg chg="del">
          <ac:chgData name="Tiffany Grabski" userId="312d0968-569f-42ab-b87c-7dac85028170" providerId="ADAL" clId="{2410C276-228A-46B1-8921-6C9A093A03F3}" dt="2026-04-21T07:14:29.403" v="99" actId="478"/>
          <ac:picMkLst>
            <pc:docMk/>
            <pc:sldMk cId="1649829084" sldId="269"/>
            <ac:picMk id="9" creationId="{1B352A42-A338-CD2F-8194-DC04BE8D6569}"/>
          </ac:picMkLst>
        </pc:picChg>
        <pc:picChg chg="del">
          <ac:chgData name="Tiffany Grabski" userId="312d0968-569f-42ab-b87c-7dac85028170" providerId="ADAL" clId="{2410C276-228A-46B1-8921-6C9A093A03F3}" dt="2026-04-21T07:14:29.403" v="99" actId="478"/>
          <ac:picMkLst>
            <pc:docMk/>
            <pc:sldMk cId="1649829084" sldId="269"/>
            <ac:picMk id="10" creationId="{9FCDA252-C548-66DD-F00C-64D97622DD07}"/>
          </ac:picMkLst>
        </pc:picChg>
        <pc:picChg chg="del mod">
          <ac:chgData name="Tiffany Grabski" userId="312d0968-569f-42ab-b87c-7dac85028170" providerId="ADAL" clId="{2410C276-228A-46B1-8921-6C9A093A03F3}" dt="2026-04-21T07:14:29.403" v="99" actId="478"/>
          <ac:picMkLst>
            <pc:docMk/>
            <pc:sldMk cId="1649829084" sldId="269"/>
            <ac:picMk id="11" creationId="{39D95823-855E-7899-C580-672C7C63DCA5}"/>
          </ac:picMkLst>
        </pc:picChg>
        <pc:picChg chg="add mod">
          <ac:chgData name="Tiffany Grabski" userId="312d0968-569f-42ab-b87c-7dac85028170" providerId="ADAL" clId="{2410C276-228A-46B1-8921-6C9A093A03F3}" dt="2026-04-21T07:14:36.767" v="101" actId="1076"/>
          <ac:picMkLst>
            <pc:docMk/>
            <pc:sldMk cId="1649829084" sldId="269"/>
            <ac:picMk id="17" creationId="{921A44DD-2CF1-62A0-80A0-0D18FAB37A8E}"/>
          </ac:picMkLst>
        </pc:picChg>
      </pc:sldChg>
      <pc:sldChg chg="addSp delSp modSp mod">
        <pc:chgData name="Tiffany Grabski" userId="312d0968-569f-42ab-b87c-7dac85028170" providerId="ADAL" clId="{2410C276-228A-46B1-8921-6C9A093A03F3}" dt="2026-04-21T07:21:03.850" v="246" actId="20577"/>
        <pc:sldMkLst>
          <pc:docMk/>
          <pc:sldMk cId="2699930737" sldId="270"/>
        </pc:sldMkLst>
        <pc:spChg chg="mod">
          <ac:chgData name="Tiffany Grabski" userId="312d0968-569f-42ab-b87c-7dac85028170" providerId="ADAL" clId="{2410C276-228A-46B1-8921-6C9A093A03F3}" dt="2026-04-21T07:15:10.893" v="103" actId="207"/>
          <ac:spMkLst>
            <pc:docMk/>
            <pc:sldMk cId="2699930737" sldId="270"/>
            <ac:spMk id="2" creationId="{6BE64CF1-89CF-56C2-2613-A30FBF2ACA50}"/>
          </ac:spMkLst>
        </pc:spChg>
        <pc:spChg chg="mod">
          <ac:chgData name="Tiffany Grabski" userId="312d0968-569f-42ab-b87c-7dac85028170" providerId="ADAL" clId="{2410C276-228A-46B1-8921-6C9A093A03F3}" dt="2026-04-21T07:20:04.230" v="182" actId="1076"/>
          <ac:spMkLst>
            <pc:docMk/>
            <pc:sldMk cId="2699930737" sldId="270"/>
            <ac:spMk id="9" creationId="{41049E86-6D62-0B9A-953E-DA20BDD686CC}"/>
          </ac:spMkLst>
        </pc:spChg>
        <pc:spChg chg="mod">
          <ac:chgData name="Tiffany Grabski" userId="312d0968-569f-42ab-b87c-7dac85028170" providerId="ADAL" clId="{2410C276-228A-46B1-8921-6C9A093A03F3}" dt="2026-04-21T07:19:59.334" v="181" actId="1076"/>
          <ac:spMkLst>
            <pc:docMk/>
            <pc:sldMk cId="2699930737" sldId="270"/>
            <ac:spMk id="10" creationId="{47AEFF93-527A-BFA8-63EE-7D8DD9C5E8AF}"/>
          </ac:spMkLst>
        </pc:spChg>
        <pc:spChg chg="mod">
          <ac:chgData name="Tiffany Grabski" userId="312d0968-569f-42ab-b87c-7dac85028170" providerId="ADAL" clId="{2410C276-228A-46B1-8921-6C9A093A03F3}" dt="2026-04-21T07:19:59.334" v="181" actId="1076"/>
          <ac:spMkLst>
            <pc:docMk/>
            <pc:sldMk cId="2699930737" sldId="270"/>
            <ac:spMk id="11" creationId="{5CB57D8C-EAEE-0894-B955-C9B51C5ADF06}"/>
          </ac:spMkLst>
        </pc:spChg>
        <pc:spChg chg="del">
          <ac:chgData name="Tiffany Grabski" userId="312d0968-569f-42ab-b87c-7dac85028170" providerId="ADAL" clId="{2410C276-228A-46B1-8921-6C9A093A03F3}" dt="2026-04-21T07:19:54.165" v="180" actId="478"/>
          <ac:spMkLst>
            <pc:docMk/>
            <pc:sldMk cId="2699930737" sldId="270"/>
            <ac:spMk id="12" creationId="{86BEB2E3-74BE-9AFA-B650-442CDE53FA4E}"/>
          </ac:spMkLst>
        </pc:spChg>
        <pc:spChg chg="mod">
          <ac:chgData name="Tiffany Grabski" userId="312d0968-569f-42ab-b87c-7dac85028170" providerId="ADAL" clId="{2410C276-228A-46B1-8921-6C9A093A03F3}" dt="2026-04-21T07:20:08.879" v="192" actId="20577"/>
          <ac:spMkLst>
            <pc:docMk/>
            <pc:sldMk cId="2699930737" sldId="270"/>
            <ac:spMk id="15" creationId="{B8468F9F-D5E2-34B9-BCE3-4CB684F316E9}"/>
          </ac:spMkLst>
        </pc:spChg>
        <pc:spChg chg="mod">
          <ac:chgData name="Tiffany Grabski" userId="312d0968-569f-42ab-b87c-7dac85028170" providerId="ADAL" clId="{2410C276-228A-46B1-8921-6C9A093A03F3}" dt="2026-04-21T07:20:14.516" v="199" actId="20577"/>
          <ac:spMkLst>
            <pc:docMk/>
            <pc:sldMk cId="2699930737" sldId="270"/>
            <ac:spMk id="19" creationId="{BFA89F3B-3643-02CE-0620-1B193CD0716D}"/>
          </ac:spMkLst>
        </pc:spChg>
        <pc:spChg chg="mod">
          <ac:chgData name="Tiffany Grabski" userId="312d0968-569f-42ab-b87c-7dac85028170" providerId="ADAL" clId="{2410C276-228A-46B1-8921-6C9A093A03F3}" dt="2026-04-21T07:20:54.290" v="226" actId="20577"/>
          <ac:spMkLst>
            <pc:docMk/>
            <pc:sldMk cId="2699930737" sldId="270"/>
            <ac:spMk id="24" creationId="{67C1E5B6-02D3-35F9-B128-74A4E338278F}"/>
          </ac:spMkLst>
        </pc:spChg>
        <pc:spChg chg="mod">
          <ac:chgData name="Tiffany Grabski" userId="312d0968-569f-42ab-b87c-7dac85028170" providerId="ADAL" clId="{2410C276-228A-46B1-8921-6C9A093A03F3}" dt="2026-04-21T07:21:03.850" v="246" actId="20577"/>
          <ac:spMkLst>
            <pc:docMk/>
            <pc:sldMk cId="2699930737" sldId="270"/>
            <ac:spMk id="25" creationId="{B45FC726-5FD4-9CA2-CCC7-0CFE8308B8D0}"/>
          </ac:spMkLst>
        </pc:spChg>
        <pc:spChg chg="mod">
          <ac:chgData name="Tiffany Grabski" userId="312d0968-569f-42ab-b87c-7dac85028170" providerId="ADAL" clId="{2410C276-228A-46B1-8921-6C9A093A03F3}" dt="2026-04-21T07:15:36.074" v="105" actId="207"/>
          <ac:spMkLst>
            <pc:docMk/>
            <pc:sldMk cId="2699930737" sldId="270"/>
            <ac:spMk id="39" creationId="{3F456AC7-1C60-1CF8-6E4D-C51F0C4C3C56}"/>
          </ac:spMkLst>
        </pc:spChg>
        <pc:spChg chg="mod">
          <ac:chgData name="Tiffany Grabski" userId="312d0968-569f-42ab-b87c-7dac85028170" providerId="ADAL" clId="{2410C276-228A-46B1-8921-6C9A093A03F3}" dt="2026-04-21T07:15:21.124" v="104" actId="207"/>
          <ac:spMkLst>
            <pc:docMk/>
            <pc:sldMk cId="2699930737" sldId="270"/>
            <ac:spMk id="40" creationId="{23CBD308-6D9A-2644-627A-E278E23E9B89}"/>
          </ac:spMkLst>
        </pc:spChg>
        <pc:picChg chg="add mod">
          <ac:chgData name="Tiffany Grabski" userId="312d0968-569f-42ab-b87c-7dac85028170" providerId="ADAL" clId="{2410C276-228A-46B1-8921-6C9A093A03F3}" dt="2026-04-21T07:16:38.805" v="113" actId="1076"/>
          <ac:picMkLst>
            <pc:docMk/>
            <pc:sldMk cId="2699930737" sldId="270"/>
            <ac:picMk id="4" creationId="{10794A79-831F-1168-3098-A7D761FAEBA5}"/>
          </ac:picMkLst>
        </pc:picChg>
        <pc:picChg chg="add mod">
          <ac:chgData name="Tiffany Grabski" userId="312d0968-569f-42ab-b87c-7dac85028170" providerId="ADAL" clId="{2410C276-228A-46B1-8921-6C9A093A03F3}" dt="2026-04-21T07:19:00.197" v="138" actId="1076"/>
          <ac:picMkLst>
            <pc:docMk/>
            <pc:sldMk cId="2699930737" sldId="270"/>
            <ac:picMk id="8" creationId="{7650D515-824D-0038-B8EF-6C00D4EF3079}"/>
          </ac:picMkLst>
        </pc:picChg>
        <pc:picChg chg="add mod">
          <ac:chgData name="Tiffany Grabski" userId="312d0968-569f-42ab-b87c-7dac85028170" providerId="ADAL" clId="{2410C276-228A-46B1-8921-6C9A093A03F3}" dt="2026-04-21T07:19:03.647" v="139" actId="1076"/>
          <ac:picMkLst>
            <pc:docMk/>
            <pc:sldMk cId="2699930737" sldId="270"/>
            <ac:picMk id="37" creationId="{2F4D6A06-0E15-584C-68ED-8AFC9CF908BF}"/>
          </ac:picMkLst>
        </pc:picChg>
        <pc:picChg chg="add mod">
          <ac:chgData name="Tiffany Grabski" userId="312d0968-569f-42ab-b87c-7dac85028170" providerId="ADAL" clId="{2410C276-228A-46B1-8921-6C9A093A03F3}" dt="2026-04-21T07:18:36.119" v="130" actId="1076"/>
          <ac:picMkLst>
            <pc:docMk/>
            <pc:sldMk cId="2699930737" sldId="270"/>
            <ac:picMk id="42" creationId="{2F121E1E-A17B-74EF-60F2-39B68F2C26DD}"/>
          </ac:picMkLst>
        </pc:picChg>
        <pc:picChg chg="del">
          <ac:chgData name="Tiffany Grabski" userId="312d0968-569f-42ab-b87c-7dac85028170" providerId="ADAL" clId="{2410C276-228A-46B1-8921-6C9A093A03F3}" dt="2026-04-21T07:15:48.236" v="107" actId="478"/>
          <ac:picMkLst>
            <pc:docMk/>
            <pc:sldMk cId="2699930737" sldId="270"/>
            <ac:picMk id="45" creationId="{6F272F81-3A5E-E972-C814-802FF6351701}"/>
          </ac:picMkLst>
        </pc:picChg>
        <pc:picChg chg="del">
          <ac:chgData name="Tiffany Grabski" userId="312d0968-569f-42ab-b87c-7dac85028170" providerId="ADAL" clId="{2410C276-228A-46B1-8921-6C9A093A03F3}" dt="2026-04-21T07:15:50.141" v="108" actId="478"/>
          <ac:picMkLst>
            <pc:docMk/>
            <pc:sldMk cId="2699930737" sldId="270"/>
            <ac:picMk id="46" creationId="{4F418CE2-8D21-7DFC-910A-D92EF3854607}"/>
          </ac:picMkLst>
        </pc:picChg>
        <pc:picChg chg="del">
          <ac:chgData name="Tiffany Grabski" userId="312d0968-569f-42ab-b87c-7dac85028170" providerId="ADAL" clId="{2410C276-228A-46B1-8921-6C9A093A03F3}" dt="2026-04-21T07:15:40.453" v="106" actId="478"/>
          <ac:picMkLst>
            <pc:docMk/>
            <pc:sldMk cId="2699930737" sldId="270"/>
            <ac:picMk id="47" creationId="{F5C32266-5D5D-31EC-4A01-841AF32AC407}"/>
          </ac:picMkLst>
        </pc:picChg>
      </pc:sldChg>
      <pc:sldChg chg="addSp delSp modSp mod">
        <pc:chgData name="Tiffany Grabski" userId="312d0968-569f-42ab-b87c-7dac85028170" providerId="ADAL" clId="{2410C276-228A-46B1-8921-6C9A093A03F3}" dt="2026-04-21T07:22:49.551" v="299" actId="2085"/>
        <pc:sldMkLst>
          <pc:docMk/>
          <pc:sldMk cId="2024411167" sldId="272"/>
        </pc:sldMkLst>
        <pc:spChg chg="mod">
          <ac:chgData name="Tiffany Grabski" userId="312d0968-569f-42ab-b87c-7dac85028170" providerId="ADAL" clId="{2410C276-228A-46B1-8921-6C9A093A03F3}" dt="2026-04-21T07:22:18.937" v="295" actId="1076"/>
          <ac:spMkLst>
            <pc:docMk/>
            <pc:sldMk cId="2024411167" sldId="272"/>
            <ac:spMk id="9" creationId="{39A5B535-DEDE-F7F1-029D-CBD73B5276AD}"/>
          </ac:spMkLst>
        </pc:spChg>
        <pc:spChg chg="mod">
          <ac:chgData name="Tiffany Grabski" userId="312d0968-569f-42ab-b87c-7dac85028170" providerId="ADAL" clId="{2410C276-228A-46B1-8921-6C9A093A03F3}" dt="2026-04-21T07:22:14.043" v="294" actId="1076"/>
          <ac:spMkLst>
            <pc:docMk/>
            <pc:sldMk cId="2024411167" sldId="272"/>
            <ac:spMk id="10" creationId="{8E687179-858C-251F-53BA-71EAD92FC21D}"/>
          </ac:spMkLst>
        </pc:spChg>
        <pc:spChg chg="mod">
          <ac:chgData name="Tiffany Grabski" userId="312d0968-569f-42ab-b87c-7dac85028170" providerId="ADAL" clId="{2410C276-228A-46B1-8921-6C9A093A03F3}" dt="2026-04-21T07:22:14.043" v="294" actId="1076"/>
          <ac:spMkLst>
            <pc:docMk/>
            <pc:sldMk cId="2024411167" sldId="272"/>
            <ac:spMk id="11" creationId="{BC25DF35-483B-8612-A141-7694AA4EF73E}"/>
          </ac:spMkLst>
        </pc:spChg>
        <pc:spChg chg="del">
          <ac:chgData name="Tiffany Grabski" userId="312d0968-569f-42ab-b87c-7dac85028170" providerId="ADAL" clId="{2410C276-228A-46B1-8921-6C9A093A03F3}" dt="2026-04-21T07:22:06.009" v="293" actId="478"/>
          <ac:spMkLst>
            <pc:docMk/>
            <pc:sldMk cId="2024411167" sldId="272"/>
            <ac:spMk id="12" creationId="{AECD7473-4C97-C0F5-BB9B-CE8173028F3F}"/>
          </ac:spMkLst>
        </pc:spChg>
        <pc:spChg chg="mod">
          <ac:chgData name="Tiffany Grabski" userId="312d0968-569f-42ab-b87c-7dac85028170" providerId="ADAL" clId="{2410C276-228A-46B1-8921-6C9A093A03F3}" dt="2026-04-21T07:22:25.051" v="296" actId="208"/>
          <ac:spMkLst>
            <pc:docMk/>
            <pc:sldMk cId="2024411167" sldId="272"/>
            <ac:spMk id="13" creationId="{974858F4-5B9C-0044-045B-3AF46392F41D}"/>
          </ac:spMkLst>
        </pc:spChg>
        <pc:spChg chg="mod">
          <ac:chgData name="Tiffany Grabski" userId="312d0968-569f-42ab-b87c-7dac85028170" providerId="ADAL" clId="{2410C276-228A-46B1-8921-6C9A093A03F3}" dt="2026-04-21T07:22:28.215" v="297" actId="208"/>
          <ac:spMkLst>
            <pc:docMk/>
            <pc:sldMk cId="2024411167" sldId="272"/>
            <ac:spMk id="34" creationId="{921364D8-0F4A-CD8D-4130-EFFB10250627}"/>
          </ac:spMkLst>
        </pc:spChg>
        <pc:spChg chg="mod">
          <ac:chgData name="Tiffany Grabski" userId="312d0968-569f-42ab-b87c-7dac85028170" providerId="ADAL" clId="{2410C276-228A-46B1-8921-6C9A093A03F3}" dt="2026-04-21T07:22:49.551" v="299" actId="2085"/>
          <ac:spMkLst>
            <pc:docMk/>
            <pc:sldMk cId="2024411167" sldId="272"/>
            <ac:spMk id="40" creationId="{0E0A1401-F18F-DB3A-920F-40158111DCBB}"/>
          </ac:spMkLst>
        </pc:spChg>
        <pc:spChg chg="mod">
          <ac:chgData name="Tiffany Grabski" userId="312d0968-569f-42ab-b87c-7dac85028170" providerId="ADAL" clId="{2410C276-228A-46B1-8921-6C9A093A03F3}" dt="2026-04-21T07:22:43.977" v="298" actId="2085"/>
          <ac:spMkLst>
            <pc:docMk/>
            <pc:sldMk cId="2024411167" sldId="272"/>
            <ac:spMk id="44" creationId="{9F86D6B4-C5B6-8A0A-FAB5-6DC3F60D0098}"/>
          </ac:spMkLst>
        </pc:spChg>
        <pc:picChg chg="add mod">
          <ac:chgData name="Tiffany Grabski" userId="312d0968-569f-42ab-b87c-7dac85028170" providerId="ADAL" clId="{2410C276-228A-46B1-8921-6C9A093A03F3}" dt="2026-04-21T07:21:23.857" v="248"/>
          <ac:picMkLst>
            <pc:docMk/>
            <pc:sldMk cId="2024411167" sldId="272"/>
            <ac:picMk id="3" creationId="{4FF68B2A-53CE-395B-006D-874B70BF6A1F}"/>
          </ac:picMkLst>
        </pc:picChg>
        <pc:picChg chg="add mod">
          <ac:chgData name="Tiffany Grabski" userId="312d0968-569f-42ab-b87c-7dac85028170" providerId="ADAL" clId="{2410C276-228A-46B1-8921-6C9A093A03F3}" dt="2026-04-21T07:21:23.857" v="248"/>
          <ac:picMkLst>
            <pc:docMk/>
            <pc:sldMk cId="2024411167" sldId="272"/>
            <ac:picMk id="4" creationId="{16BEC1ED-5E49-DC9A-AC66-61F5C023D2D1}"/>
          </ac:picMkLst>
        </pc:picChg>
        <pc:picChg chg="del">
          <ac:chgData name="Tiffany Grabski" userId="312d0968-569f-42ab-b87c-7dac85028170" providerId="ADAL" clId="{2410C276-228A-46B1-8921-6C9A093A03F3}" dt="2026-04-21T07:21:29.983" v="249" actId="478"/>
          <ac:picMkLst>
            <pc:docMk/>
            <pc:sldMk cId="2024411167" sldId="272"/>
            <ac:picMk id="7" creationId="{6C0FEE66-1482-998F-0689-9CCEEB4087DE}"/>
          </ac:picMkLst>
        </pc:picChg>
        <pc:picChg chg="add mod">
          <ac:chgData name="Tiffany Grabski" userId="312d0968-569f-42ab-b87c-7dac85028170" providerId="ADAL" clId="{2410C276-228A-46B1-8921-6C9A093A03F3}" dt="2026-04-21T07:21:23.857" v="248"/>
          <ac:picMkLst>
            <pc:docMk/>
            <pc:sldMk cId="2024411167" sldId="272"/>
            <ac:picMk id="8" creationId="{BF177C6E-6BCE-FC64-9588-1B2726918AA0}"/>
          </ac:picMkLst>
        </pc:picChg>
        <pc:picChg chg="add mod">
          <ac:chgData name="Tiffany Grabski" userId="312d0968-569f-42ab-b87c-7dac85028170" providerId="ADAL" clId="{2410C276-228A-46B1-8921-6C9A093A03F3}" dt="2026-04-21T07:21:23.857" v="248"/>
          <ac:picMkLst>
            <pc:docMk/>
            <pc:sldMk cId="2024411167" sldId="272"/>
            <ac:picMk id="14" creationId="{1818AD66-1FA0-CD86-4591-E7C2670A39AF}"/>
          </ac:picMkLst>
        </pc:picChg>
        <pc:picChg chg="add mod">
          <ac:chgData name="Tiffany Grabski" userId="312d0968-569f-42ab-b87c-7dac85028170" providerId="ADAL" clId="{2410C276-228A-46B1-8921-6C9A093A03F3}" dt="2026-04-21T07:21:46.558" v="252" actId="1076"/>
          <ac:picMkLst>
            <pc:docMk/>
            <pc:sldMk cId="2024411167" sldId="272"/>
            <ac:picMk id="15" creationId="{8E06E528-6253-2EE0-C575-A0F4973E34E6}"/>
          </ac:picMkLst>
        </pc:picChg>
        <pc:picChg chg="del">
          <ac:chgData name="Tiffany Grabski" userId="312d0968-569f-42ab-b87c-7dac85028170" providerId="ADAL" clId="{2410C276-228A-46B1-8921-6C9A093A03F3}" dt="2026-04-21T07:21:23.489" v="247" actId="478"/>
          <ac:picMkLst>
            <pc:docMk/>
            <pc:sldMk cId="2024411167" sldId="272"/>
            <ac:picMk id="45" creationId="{BBCC7AFF-0B26-82FF-D65C-ECB3399BAADA}"/>
          </ac:picMkLst>
        </pc:picChg>
        <pc:picChg chg="del">
          <ac:chgData name="Tiffany Grabski" userId="312d0968-569f-42ab-b87c-7dac85028170" providerId="ADAL" clId="{2410C276-228A-46B1-8921-6C9A093A03F3}" dt="2026-04-21T07:21:23.489" v="247" actId="478"/>
          <ac:picMkLst>
            <pc:docMk/>
            <pc:sldMk cId="2024411167" sldId="272"/>
            <ac:picMk id="46" creationId="{CA228253-93D3-515A-7676-DEB2DFC59146}"/>
          </ac:picMkLst>
        </pc:picChg>
        <pc:picChg chg="del">
          <ac:chgData name="Tiffany Grabski" userId="312d0968-569f-42ab-b87c-7dac85028170" providerId="ADAL" clId="{2410C276-228A-46B1-8921-6C9A093A03F3}" dt="2026-04-21T07:21:23.489" v="247" actId="478"/>
          <ac:picMkLst>
            <pc:docMk/>
            <pc:sldMk cId="2024411167" sldId="272"/>
            <ac:picMk id="47" creationId="{AB76FD83-D210-6738-92E9-78785E713DAF}"/>
          </ac:picMkLst>
        </pc:picChg>
      </pc:sldChg>
      <pc:sldChg chg="add">
        <pc:chgData name="Tiffany Grabski" userId="312d0968-569f-42ab-b87c-7dac85028170" providerId="ADAL" clId="{2410C276-228A-46B1-8921-6C9A093A03F3}" dt="2026-04-21T06:42:12.585" v="75"/>
        <pc:sldMkLst>
          <pc:docMk/>
          <pc:sldMk cId="1947165183" sldId="21473781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2B79A-55BF-40B8-B82B-37F2E46D21DA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84F56-A2F0-478A-B10B-3C36EA644CB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338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FC88BABC-F91B-EF1A-7CDE-02341BA1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>
            <a:extLst>
              <a:ext uri="{FF2B5EF4-FFF2-40B4-BE49-F238E27FC236}">
                <a16:creationId xmlns:a16="http://schemas.microsoft.com/office/drawing/2014/main" id="{520FC817-F3CC-105A-4609-E828C0DF7E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CH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Hello everyone, and welcome.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We’ll be starting shortly with this interactive workshop on Board Oversight of ISSB-Aligned Reporting</a:t>
            </a:r>
            <a:endParaRPr lang="en-CH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Today is designed to be practical and relevant — whether you’re new to this topic or already exploring it.</a:t>
            </a:r>
            <a:endParaRPr lang="en-CH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CH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goal is simple: by the end, you should feel confident about what you need to do to prepare yourself to oversee sustainability disclosure that use the ISSB Standards</a:t>
            </a:r>
          </a:p>
          <a:p>
            <a:r>
              <a:rPr lang="en-CH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Before we dive in, I want to thank our partners for helping make this workshop possible - particularly the IFC and the World Bank’s SDG Partnership Fund for providing financial support for this project. </a:t>
            </a:r>
          </a:p>
        </p:txBody>
      </p:sp>
      <p:sp>
        <p:nvSpPr>
          <p:cNvPr id="112" name="Google Shape;112;p11:notes">
            <a:extLst>
              <a:ext uri="{FF2B5EF4-FFF2-40B4-BE49-F238E27FC236}">
                <a16:creationId xmlns:a16="http://schemas.microsoft.com/office/drawing/2014/main" id="{8A38A04D-33EF-7272-7A1C-1C082D6E6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440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 what are we here to achieve today? By the end of this session, we want you to leave with four things.</a:t>
            </a:r>
            <a:endParaRPr lang="en-CH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CH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First, a clear </a:t>
            </a:r>
            <a:r>
              <a:rPr lang="en-CH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understanding</a:t>
            </a:r>
            <a:r>
              <a:rPr lang="en-CH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of the role of the board in overseeing ISSB-aligned reporting — what that oversight looks like in practice.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Second, we want to help you 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update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the way you think about risk management practices in light of sustainability-related requirements.</a:t>
            </a:r>
            <a:endParaRPr lang="en-CH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CH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Third, we want to help you think about how to </a:t>
            </a:r>
            <a:r>
              <a:rPr lang="en-CH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lang="en-CH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governance structures that are fit for purpose in this new landscape.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fourth — and this one is perhaps the most immediately practical — we want to help you feel equipped to </a:t>
            </a:r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sustainability data when it's presented to you. Boards don't need to be technical experts. But they do need to ask the right questions.</a:t>
            </a:r>
            <a:endParaRPr lang="en-CH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62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 achieve these goals, This workshop follows four key steps:</a:t>
            </a:r>
            <a:endParaRPr lang="en-US" b="0">
              <a:effectLst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Prepare, Align, Implement, and Communicate.</a:t>
            </a:r>
            <a:endParaRPr lang="en-US" b="0">
              <a:effectLst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Think of this as a practical roadmap — not something you do once, but something you revisit as your business evolves.</a:t>
            </a:r>
            <a:endParaRPr lang="en-US" b="0">
              <a:effectLst/>
            </a:endParaRPr>
          </a:p>
          <a:p>
            <a:br>
              <a:rPr lang="en-US"/>
            </a:br>
            <a:endParaRPr/>
          </a:p>
        </p:txBody>
      </p:sp>
      <p:sp>
        <p:nvSpPr>
          <p:cNvPr id="569" name="Google Shape;5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7604-2C9B-7F82-75D2-1874C69C7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9C894-B051-EC92-5086-6B4A805BA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A6146-B756-1F87-F912-C6C45560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CD730-3F53-4655-BC3E-2C4A8759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5008-BE6E-D4F4-C56E-3273E239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556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76E9-2212-A445-A1F8-79386180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40A2E-35DD-6BD9-FAE3-9E24E3210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8E5F-76B6-CA21-6744-32BD5A3B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A0698-D0BB-967E-890F-8B554CD5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7B59-B0B7-87C4-B28C-3641B3DE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738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D80EF-CDBC-38B4-1DA5-EAE4DDB2B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E7457-3396-1C56-9582-01CDF3468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1204-3652-7198-86C8-1B0FDDA4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A3E92-4BCE-2F25-986D-CB669E4B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82271-21E7-6C07-D423-3574407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193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5"/>
          <p:cNvSpPr>
            <a:spLocks noGrp="1"/>
          </p:cNvSpPr>
          <p:nvPr>
            <p:ph type="pic" idx="2"/>
          </p:nvPr>
        </p:nvSpPr>
        <p:spPr>
          <a:xfrm>
            <a:off x="966788" y="661988"/>
            <a:ext cx="4246562" cy="5381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CH"/>
          </a:p>
        </p:txBody>
      </p:sp>
      <p:pic>
        <p:nvPicPr>
          <p:cNvPr id="44" name="Google Shape;44;p2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239" y="365125"/>
            <a:ext cx="475314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05"/>
          <p:cNvSpPr txBox="1">
            <a:spLocks noGrp="1"/>
          </p:cNvSpPr>
          <p:nvPr>
            <p:ph type="sldNum" idx="12"/>
          </p:nvPr>
        </p:nvSpPr>
        <p:spPr>
          <a:xfrm>
            <a:off x="92127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615" y="2058095"/>
            <a:ext cx="4617990" cy="3060443"/>
          </a:xfrm>
          <a:prstGeom prst="rect">
            <a:avLst/>
          </a:prstGeom>
          <a:noFill/>
          <a:ln>
            <a:noFill/>
          </a:ln>
          <a:effectLst>
            <a:outerShdw blurRad="266700" dist="127000" dir="5400000" algn="ctr" rotWithShape="0">
              <a:srgbClr val="000000">
                <a:alpha val="45882"/>
              </a:srgbClr>
            </a:outerShdw>
          </a:effectLst>
        </p:spPr>
      </p:pic>
      <p:grpSp>
        <p:nvGrpSpPr>
          <p:cNvPr id="47" name="Google Shape;47;p205"/>
          <p:cNvGrpSpPr/>
          <p:nvPr/>
        </p:nvGrpSpPr>
        <p:grpSpPr>
          <a:xfrm>
            <a:off x="5362519" y="362150"/>
            <a:ext cx="6815707" cy="1391114"/>
            <a:chOff x="5362519" y="362150"/>
            <a:chExt cx="6815707" cy="1391114"/>
          </a:xfrm>
        </p:grpSpPr>
        <p:sp>
          <p:nvSpPr>
            <p:cNvPr id="48" name="Google Shape;48;p205"/>
            <p:cNvSpPr/>
            <p:nvPr/>
          </p:nvSpPr>
          <p:spPr>
            <a:xfrm rot="10800000" flipH="1">
              <a:off x="5451605" y="950876"/>
              <a:ext cx="722453" cy="802388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1B1E3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05"/>
            <p:cNvSpPr/>
            <p:nvPr/>
          </p:nvSpPr>
          <p:spPr>
            <a:xfrm>
              <a:off x="5451605" y="362150"/>
              <a:ext cx="6726621" cy="923443"/>
            </a:xfrm>
            <a:prstGeom prst="rect">
              <a:avLst/>
            </a:prstGeom>
            <a:solidFill>
              <a:srgbClr val="275684"/>
            </a:solidFill>
            <a:ln>
              <a:noFill/>
            </a:ln>
            <a:effectLst>
              <a:outerShdw blurRad="4445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" name="Google Shape;50;p205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519" y="3666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Google Shape;51;p205"/>
          <p:cNvGrpSpPr/>
          <p:nvPr/>
        </p:nvGrpSpPr>
        <p:grpSpPr>
          <a:xfrm>
            <a:off x="5362519" y="1895005"/>
            <a:ext cx="6815707" cy="1391114"/>
            <a:chOff x="5362519" y="362150"/>
            <a:chExt cx="6815707" cy="1391114"/>
          </a:xfrm>
        </p:grpSpPr>
        <p:sp>
          <p:nvSpPr>
            <p:cNvPr id="52" name="Google Shape;52;p205"/>
            <p:cNvSpPr/>
            <p:nvPr/>
          </p:nvSpPr>
          <p:spPr>
            <a:xfrm rot="10800000" flipH="1">
              <a:off x="5451605" y="950876"/>
              <a:ext cx="722453" cy="802388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1B1E3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05"/>
            <p:cNvSpPr/>
            <p:nvPr/>
          </p:nvSpPr>
          <p:spPr>
            <a:xfrm>
              <a:off x="5451605" y="362150"/>
              <a:ext cx="6726621" cy="923443"/>
            </a:xfrm>
            <a:prstGeom prst="rect">
              <a:avLst/>
            </a:prstGeom>
            <a:solidFill>
              <a:srgbClr val="275684"/>
            </a:solidFill>
            <a:ln>
              <a:noFill/>
            </a:ln>
            <a:effectLst>
              <a:outerShdw blurRad="4445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" name="Google Shape;54;p205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519" y="3666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205"/>
          <p:cNvGrpSpPr/>
          <p:nvPr/>
        </p:nvGrpSpPr>
        <p:grpSpPr>
          <a:xfrm>
            <a:off x="5362519" y="3427860"/>
            <a:ext cx="6815707" cy="1391114"/>
            <a:chOff x="5362519" y="362150"/>
            <a:chExt cx="6815707" cy="1391114"/>
          </a:xfrm>
        </p:grpSpPr>
        <p:sp>
          <p:nvSpPr>
            <p:cNvPr id="56" name="Google Shape;56;p205"/>
            <p:cNvSpPr/>
            <p:nvPr/>
          </p:nvSpPr>
          <p:spPr>
            <a:xfrm rot="10800000" flipH="1">
              <a:off x="5451605" y="950876"/>
              <a:ext cx="722453" cy="802388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1B1E3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5"/>
            <p:cNvSpPr/>
            <p:nvPr/>
          </p:nvSpPr>
          <p:spPr>
            <a:xfrm>
              <a:off x="5451605" y="362150"/>
              <a:ext cx="6726621" cy="923443"/>
            </a:xfrm>
            <a:prstGeom prst="rect">
              <a:avLst/>
            </a:prstGeom>
            <a:solidFill>
              <a:srgbClr val="275684"/>
            </a:solidFill>
            <a:ln>
              <a:noFill/>
            </a:ln>
            <a:effectLst>
              <a:outerShdw blurRad="4445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" name="Google Shape;58;p205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519" y="3666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205"/>
          <p:cNvGrpSpPr/>
          <p:nvPr/>
        </p:nvGrpSpPr>
        <p:grpSpPr>
          <a:xfrm>
            <a:off x="5362519" y="4960714"/>
            <a:ext cx="6815707" cy="1391114"/>
            <a:chOff x="5362519" y="362150"/>
            <a:chExt cx="6815707" cy="1391114"/>
          </a:xfrm>
        </p:grpSpPr>
        <p:sp>
          <p:nvSpPr>
            <p:cNvPr id="60" name="Google Shape;60;p205"/>
            <p:cNvSpPr/>
            <p:nvPr/>
          </p:nvSpPr>
          <p:spPr>
            <a:xfrm rot="10800000" flipH="1">
              <a:off x="5451605" y="950876"/>
              <a:ext cx="722453" cy="802388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1B1E3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5"/>
            <p:cNvSpPr/>
            <p:nvPr/>
          </p:nvSpPr>
          <p:spPr>
            <a:xfrm>
              <a:off x="5451605" y="362150"/>
              <a:ext cx="6726621" cy="923443"/>
            </a:xfrm>
            <a:prstGeom prst="rect">
              <a:avLst/>
            </a:prstGeom>
            <a:solidFill>
              <a:srgbClr val="275684"/>
            </a:solidFill>
            <a:ln>
              <a:noFill/>
            </a:ln>
            <a:effectLst>
              <a:outerShdw blurRad="4445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205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519" y="3666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855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2"/>
          <p:cNvSpPr txBox="1">
            <a:spLocks noGrp="1"/>
          </p:cNvSpPr>
          <p:nvPr>
            <p:ph type="body" idx="1"/>
          </p:nvPr>
        </p:nvSpPr>
        <p:spPr>
          <a:xfrm>
            <a:off x="838200" y="2145597"/>
            <a:ext cx="10515600" cy="403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2"/>
          <p:cNvSpPr txBox="1">
            <a:spLocks noGrp="1"/>
          </p:cNvSpPr>
          <p:nvPr>
            <p:ph type="sldNum" idx="12"/>
          </p:nvPr>
        </p:nvSpPr>
        <p:spPr>
          <a:xfrm>
            <a:off x="92127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92"/>
          <p:cNvSpPr/>
          <p:nvPr/>
        </p:nvSpPr>
        <p:spPr>
          <a:xfrm rot="10800000" flipH="1">
            <a:off x="-36653" y="1581997"/>
            <a:ext cx="722453" cy="802388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1B1E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92"/>
          <p:cNvSpPr/>
          <p:nvPr/>
        </p:nvSpPr>
        <p:spPr>
          <a:xfrm>
            <a:off x="-11572" y="357853"/>
            <a:ext cx="11365372" cy="1278314"/>
          </a:xfrm>
          <a:prstGeom prst="rect">
            <a:avLst/>
          </a:prstGeom>
          <a:solidFill>
            <a:srgbClr val="275684"/>
          </a:solidFill>
          <a:ln>
            <a:noFill/>
          </a:ln>
          <a:effectLst>
            <a:outerShdw blurRad="4445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6361" y="5334192"/>
            <a:ext cx="2859216" cy="1894865"/>
          </a:xfrm>
          <a:prstGeom prst="rect">
            <a:avLst/>
          </a:prstGeom>
          <a:noFill/>
          <a:ln>
            <a:noFill/>
          </a:ln>
          <a:effectLst>
            <a:outerShdw blurRad="266700" dist="127000" dir="5400000" algn="ctr" rotWithShape="0">
              <a:srgbClr val="000000">
                <a:alpha val="4588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1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A3B1-85CB-9228-741A-3B24A0BF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F5620-A2D8-7E73-E7C5-F10D029D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05BE-9E56-642F-0C8F-931376FF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533F-23D3-6ED9-CD4F-34BC071A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702C7-E576-8D77-1B00-AF17EDE0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5484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2ADD-D2A1-EDF2-5EC5-EBF9F928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DE8DF-B945-6F3D-4702-EE50170A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F209F-C012-1612-D41B-E147601F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4CFB8-B0D6-E5A7-651A-E830202B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22168-D0D6-F624-25D6-460FF426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62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52C1-8B3C-E717-65A1-A58F58C8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EE07-71D3-459C-F3F2-5EC6A25B2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0877-D416-995A-BEB7-111EE628F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900FF-649C-AB40-C209-12645F89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C6F19-A1ED-1BE0-8625-8D5B92E9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C0628-90C3-F698-6E6E-449DC274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12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20E7-1362-6735-C2FB-88F6928E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A78D8-B288-14A0-F3AF-8C26FFC0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47FB3-1A72-E3AC-A2EC-4C53EC0DF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EA778-2438-0400-B19F-75492B592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B08AC-9F7D-FB62-C23E-01657DD3B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0DEC9-1D33-7153-EAD2-8DAF80F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A94B6-4F07-D6ED-1CAA-E07E16B6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1ECBE-BFDF-AEBF-A812-9E50062E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5113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61AB-D4D5-7292-B267-BA9FFD24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BEA1C-3AE9-8EAF-A11C-244B8795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C7BA0-4E6A-9D53-0BB5-8E7C42B6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51293-EBE6-3E01-3F7F-488737B8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890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29742-1B9A-5F46-C925-2D35B706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B909E-7F52-2953-D0F3-4B0EB78D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44C9C-AB2A-BBAE-615E-B42B3190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7481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3578-11FC-B9BD-CA94-B1DA7C89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9B55-47FA-04B0-35AD-53EC5B83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7313-9597-0509-A621-10E2796F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5C332-D187-EDD7-3C9A-8C177C48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B7ADE-3C7F-1D0A-57E9-6B3A3460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13533-40E0-C3D4-039E-6C9D9B14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7404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FAF1-733E-280D-6552-C830BBB0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2CFDB-CA95-F7BA-1A98-2D3A37D34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9B960-BAB0-BAED-E9C7-ECED550E8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6D9AC-D8B0-C26C-BC43-189E5190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6E175-A742-6FEE-AC6B-987757E6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C61C-EDC6-76A5-9EFD-AAEB156E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27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4E02C-2823-C831-943A-3E728E5E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BB297-00E0-55E3-8208-7ACB2B901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1D49-1FA7-A39F-B8F0-567DC3441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D1AF5-5030-4E4D-B65F-7F898E592408}" type="datetimeFigureOut">
              <a:rPr lang="en-CH" smtClean="0"/>
              <a:t>21.04.2026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1D07-C329-23BD-231D-76E205B13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FEB62-33F6-2E37-FB6B-8F3862647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698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ldbank.org/en/programs/partnership-fund-for-the-sustainable-development-goals/portfolio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E2F1-E027-EC0C-A8E1-EC02F7135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Visual assets for host’s communication plans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EFA2C-724A-9289-E91A-6234ABA8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Please feel free to use these visual assets as you best see fit. </a:t>
            </a:r>
          </a:p>
          <a:p>
            <a:r>
              <a:rPr lang="en-CA" b="1" dirty="0"/>
              <a:t>We encourage you to adopt your own organizational branding. </a:t>
            </a:r>
          </a:p>
          <a:p>
            <a:r>
              <a:rPr lang="en-CA" dirty="0"/>
              <a:t>Please only use the logos provided in this pack for this workshop.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1199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C0C7DA69-42E2-5EBD-CE18-11DA7946A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gh-rise conference room">
            <a:extLst>
              <a:ext uri="{FF2B5EF4-FFF2-40B4-BE49-F238E27FC236}">
                <a16:creationId xmlns:a16="http://schemas.microsoft.com/office/drawing/2014/main" id="{196D5048-9E20-E51E-5716-B3FC6C8E7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129" y="-1417915"/>
            <a:ext cx="12562561" cy="8333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6B60F7-AD22-12B2-53FA-3D875417E799}"/>
              </a:ext>
            </a:extLst>
          </p:cNvPr>
          <p:cNvSpPr/>
          <p:nvPr/>
        </p:nvSpPr>
        <p:spPr>
          <a:xfrm>
            <a:off x="0" y="513709"/>
            <a:ext cx="12192001" cy="515929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Google Shape;124;p11">
            <a:extLst>
              <a:ext uri="{FF2B5EF4-FFF2-40B4-BE49-F238E27FC236}">
                <a16:creationId xmlns:a16="http://schemas.microsoft.com/office/drawing/2014/main" id="{1D6A16F0-5946-6AB7-4AAD-172D2E929823}"/>
              </a:ext>
            </a:extLst>
          </p:cNvPr>
          <p:cNvSpPr txBox="1"/>
          <p:nvPr/>
        </p:nvSpPr>
        <p:spPr>
          <a:xfrm>
            <a:off x="958158" y="1727062"/>
            <a:ext cx="101119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00598C"/>
              </a:buClr>
              <a:buSzPts val="4800"/>
            </a:pPr>
            <a:r>
              <a:rPr lang="en-US" sz="2400" b="1" dirty="0">
                <a:solidFill>
                  <a:srgbClr val="00598C"/>
                </a:solidFill>
              </a:rPr>
              <a:t>JOIN US FOR THIS UPCOMING LIVE VIRTUAL WORKSHOP</a:t>
            </a:r>
            <a:endParaRPr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58391-48E5-25C7-3C56-ADBD3925BA2F}"/>
              </a:ext>
            </a:extLst>
          </p:cNvPr>
          <p:cNvSpPr txBox="1"/>
          <p:nvPr/>
        </p:nvSpPr>
        <p:spPr>
          <a:xfrm>
            <a:off x="1" y="2511493"/>
            <a:ext cx="121778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89"/>
              </a:buClr>
              <a:buSzPts val="4800"/>
              <a:buFont typeface="Arial"/>
              <a:buNone/>
            </a:pPr>
            <a:r>
              <a:rPr lang="en-GB" sz="4400" b="1" dirty="0">
                <a:solidFill>
                  <a:srgbClr val="27568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BOARD OVERSIGHT OF ISSB-ALIGNED REPORTING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DB4F7C-5558-7131-8C9F-8A0CB6F2D313}"/>
              </a:ext>
            </a:extLst>
          </p:cNvPr>
          <p:cNvSpPr/>
          <p:nvPr/>
        </p:nvSpPr>
        <p:spPr>
          <a:xfrm>
            <a:off x="0" y="5911607"/>
            <a:ext cx="6667928" cy="946394"/>
          </a:xfrm>
          <a:prstGeom prst="rect">
            <a:avLst/>
          </a:prstGeom>
          <a:solidFill>
            <a:srgbClr val="2756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18E49-4B7B-C257-F708-914B5F10D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7" y="6095598"/>
            <a:ext cx="6400800" cy="6223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34EA4C-F541-9E71-B31F-B2091454AC43}"/>
              </a:ext>
            </a:extLst>
          </p:cNvPr>
          <p:cNvSpPr/>
          <p:nvPr/>
        </p:nvSpPr>
        <p:spPr>
          <a:xfrm>
            <a:off x="197007" y="4099767"/>
            <a:ext cx="11814612" cy="13594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oogle Shape;119;p11" descr="Picture 6">
            <a:extLst>
              <a:ext uri="{FF2B5EF4-FFF2-40B4-BE49-F238E27FC236}">
                <a16:creationId xmlns:a16="http://schemas.microsoft.com/office/drawing/2014/main" id="{79444400-10FC-6B68-A915-A67D24506CF2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266" y="4073457"/>
            <a:ext cx="3066738" cy="141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BF00A19-35E7-A14C-4A4F-E764E9AFD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41" y="4330086"/>
            <a:ext cx="2724630" cy="829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AC8CE0-9290-18C1-3FAC-F0D0B36EB7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933" y="4330086"/>
            <a:ext cx="1961043" cy="873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898824-5092-C5C9-CB66-0C3E58E37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7868" y="5924915"/>
            <a:ext cx="1527420" cy="908783"/>
          </a:xfrm>
          <a:prstGeom prst="rect">
            <a:avLst/>
          </a:prstGeom>
        </p:spPr>
      </p:pic>
      <p:pic>
        <p:nvPicPr>
          <p:cNvPr id="4" name="Google Shape;26;p182">
            <a:extLst>
              <a:ext uri="{FF2B5EF4-FFF2-40B4-BE49-F238E27FC236}">
                <a16:creationId xmlns:a16="http://schemas.microsoft.com/office/drawing/2014/main" id="{94DD26B8-E7C7-576A-EC27-5F5A08A36EA6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511" y="3992961"/>
            <a:ext cx="5283992" cy="3501817"/>
          </a:xfrm>
          <a:prstGeom prst="rect">
            <a:avLst/>
          </a:prstGeom>
          <a:noFill/>
          <a:ln>
            <a:noFill/>
          </a:ln>
          <a:effectLst>
            <a:outerShdw blurRad="266700" dist="127000" dir="5400000" algn="ctr" rotWithShape="0">
              <a:srgbClr val="000000">
                <a:alpha val="46274"/>
              </a:srgbClr>
            </a:outerShdw>
          </a:effectLst>
        </p:spPr>
      </p:pic>
      <p:pic>
        <p:nvPicPr>
          <p:cNvPr id="10" name="Picture 9" descr="A black and blue text&#10;&#10;Description automatically generated">
            <a:extLst>
              <a:ext uri="{FF2B5EF4-FFF2-40B4-BE49-F238E27FC236}">
                <a16:creationId xmlns:a16="http://schemas.microsoft.com/office/drawing/2014/main" id="{4BF99A8B-F611-DD79-0E62-0F0508A6B8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757" y="4520716"/>
            <a:ext cx="2875081" cy="504212"/>
          </a:xfrm>
          <a:prstGeom prst="rect">
            <a:avLst/>
          </a:prstGeom>
        </p:spPr>
      </p:pic>
      <p:sp>
        <p:nvSpPr>
          <p:cNvPr id="5" name="Google Shape;124;p11">
            <a:extLst>
              <a:ext uri="{FF2B5EF4-FFF2-40B4-BE49-F238E27FC236}">
                <a16:creationId xmlns:a16="http://schemas.microsoft.com/office/drawing/2014/main" id="{B2CB69E1-192B-203E-BC12-77CC0C59EA78}"/>
              </a:ext>
            </a:extLst>
          </p:cNvPr>
          <p:cNvSpPr txBox="1"/>
          <p:nvPr/>
        </p:nvSpPr>
        <p:spPr>
          <a:xfrm>
            <a:off x="1040007" y="3816042"/>
            <a:ext cx="101119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00598C"/>
              </a:buClr>
              <a:buSzPts val="4800"/>
            </a:pPr>
            <a:r>
              <a:rPr lang="en-US" sz="2400" b="1" dirty="0">
                <a:solidFill>
                  <a:srgbClr val="00598C"/>
                </a:solidFill>
              </a:rPr>
              <a:t>In partnership with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0894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iker with arms in air">
            <a:extLst>
              <a:ext uri="{FF2B5EF4-FFF2-40B4-BE49-F238E27FC236}">
                <a16:creationId xmlns:a16="http://schemas.microsoft.com/office/drawing/2014/main" id="{96F7FD65-8DFE-1A3D-095E-11C28C31A4B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EB5E2-9EBB-6D9A-132D-A62B9F7E66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64F7F-919E-0072-5736-E68FA591DB55}"/>
              </a:ext>
            </a:extLst>
          </p:cNvPr>
          <p:cNvSpPr txBox="1"/>
          <p:nvPr/>
        </p:nvSpPr>
        <p:spPr>
          <a:xfrm>
            <a:off x="6282782" y="399445"/>
            <a:ext cx="5859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bg1"/>
                </a:solidFill>
              </a:rPr>
              <a:t>Understand</a:t>
            </a:r>
            <a:r>
              <a:rPr lang="en-US" sz="2400" b="0" i="0">
                <a:solidFill>
                  <a:schemeClr val="bg1"/>
                </a:solidFill>
              </a:rPr>
              <a:t> the role of boards </a:t>
            </a:r>
            <a:r>
              <a:rPr lang="en-US" sz="2400">
                <a:solidFill>
                  <a:schemeClr val="bg1"/>
                </a:solidFill>
              </a:rPr>
              <a:t>in overseeing ISSB-aligned reporting</a:t>
            </a:r>
            <a:endParaRPr lang="en-CH" sz="24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0F205-B1F4-6CC3-13E9-F3CFFF7EA641}"/>
              </a:ext>
            </a:extLst>
          </p:cNvPr>
          <p:cNvSpPr txBox="1"/>
          <p:nvPr/>
        </p:nvSpPr>
        <p:spPr>
          <a:xfrm>
            <a:off x="6282782" y="1965325"/>
            <a:ext cx="5859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Update</a:t>
            </a:r>
            <a:r>
              <a:rPr lang="en-US" sz="2400">
                <a:solidFill>
                  <a:schemeClr val="bg1"/>
                </a:solidFill>
              </a:rPr>
              <a:t> guidelines for risk management practices</a:t>
            </a:r>
            <a:endParaRPr lang="en-CH" sz="24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9DCE2-A586-BF8A-31E6-C86B4695E0C6}"/>
              </a:ext>
            </a:extLst>
          </p:cNvPr>
          <p:cNvSpPr txBox="1"/>
          <p:nvPr/>
        </p:nvSpPr>
        <p:spPr>
          <a:xfrm>
            <a:off x="6332035" y="3629799"/>
            <a:ext cx="5859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bg1"/>
                </a:solidFill>
              </a:rPr>
              <a:t>Build</a:t>
            </a:r>
            <a:r>
              <a:rPr lang="en-US" sz="2400" b="0" i="0">
                <a:solidFill>
                  <a:schemeClr val="bg1"/>
                </a:solidFill>
              </a:rPr>
              <a:t> sustainable governance structures</a:t>
            </a:r>
            <a:endParaRPr lang="en-CH" sz="2400">
              <a:solidFill>
                <a:schemeClr val="bg1"/>
              </a:solidFill>
            </a:endParaRPr>
          </a:p>
        </p:txBody>
      </p:sp>
      <p:sp>
        <p:nvSpPr>
          <p:cNvPr id="11" name="Google Shape;593;p17">
            <a:extLst>
              <a:ext uri="{FF2B5EF4-FFF2-40B4-BE49-F238E27FC236}">
                <a16:creationId xmlns:a16="http://schemas.microsoft.com/office/drawing/2014/main" id="{D8716E00-FEB7-C3F9-F048-60352B7F0288}"/>
              </a:ext>
            </a:extLst>
          </p:cNvPr>
          <p:cNvSpPr txBox="1"/>
          <p:nvPr/>
        </p:nvSpPr>
        <p:spPr>
          <a:xfrm>
            <a:off x="966788" y="661988"/>
            <a:ext cx="76862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2EF5AC-D95B-4A43-26C4-2679D27F331C}"/>
              </a:ext>
            </a:extLst>
          </p:cNvPr>
          <p:cNvSpPr txBox="1"/>
          <p:nvPr/>
        </p:nvSpPr>
        <p:spPr>
          <a:xfrm>
            <a:off x="6282782" y="5195679"/>
            <a:ext cx="5859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bg1"/>
                </a:solidFill>
              </a:rPr>
              <a:t>Challenge</a:t>
            </a:r>
            <a:r>
              <a:rPr lang="en-US" sz="2400" b="0" i="0">
                <a:solidFill>
                  <a:schemeClr val="bg1"/>
                </a:solidFill>
              </a:rPr>
              <a:t> sustainability data</a:t>
            </a:r>
            <a:endParaRPr lang="en-CH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6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5"/>
          <p:cNvSpPr txBox="1">
            <a:spLocks noGrp="1"/>
          </p:cNvSpPr>
          <p:nvPr>
            <p:ph type="sldNum" idx="12"/>
          </p:nvPr>
        </p:nvSpPr>
        <p:spPr>
          <a:xfrm>
            <a:off x="92127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72" name="Google Shape;57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</a:pPr>
            <a:r>
              <a:rPr lang="en-US"/>
              <a:t>Four facets of sustainability integration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82345-65C1-379F-971A-C5659AA5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32" r="1042" b="15556"/>
          <a:stretch>
            <a:fillRect/>
          </a:stretch>
        </p:blipFill>
        <p:spPr>
          <a:xfrm>
            <a:off x="1016000" y="2115954"/>
            <a:ext cx="9779000" cy="383611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30;p2">
            <a:extLst>
              <a:ext uri="{FF2B5EF4-FFF2-40B4-BE49-F238E27FC236}">
                <a16:creationId xmlns:a16="http://schemas.microsoft.com/office/drawing/2014/main" id="{EF103F94-A261-D4CD-852C-B5932A8B1620}"/>
              </a:ext>
            </a:extLst>
          </p:cNvPr>
          <p:cNvSpPr txBox="1"/>
          <p:nvPr/>
        </p:nvSpPr>
        <p:spPr>
          <a:xfrm>
            <a:off x="121186" y="1720859"/>
            <a:ext cx="347005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89"/>
              </a:buClr>
              <a:buSzPts val="48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275684"/>
                </a:solidFill>
                <a:latin typeface="Arial"/>
                <a:ea typeface="Arial"/>
                <a:cs typeface="Arial"/>
                <a:sym typeface="Arial"/>
              </a:rPr>
              <a:t>Join us to receive your personalized certificate worth 2 CPD credits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72C62-98A5-5901-FFDE-419C9A621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89" y="291301"/>
            <a:ext cx="8150364" cy="627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96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2;p178">
            <a:extLst>
              <a:ext uri="{FF2B5EF4-FFF2-40B4-BE49-F238E27FC236}">
                <a16:creationId xmlns:a16="http://schemas.microsoft.com/office/drawing/2014/main" id="{DCE5E6F4-4B17-AEC8-7390-11A14FFE2F2C}"/>
              </a:ext>
            </a:extLst>
          </p:cNvPr>
          <p:cNvSpPr txBox="1"/>
          <p:nvPr/>
        </p:nvSpPr>
        <p:spPr>
          <a:xfrm>
            <a:off x="8529510" y="97888"/>
            <a:ext cx="2160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1364A2"/>
                </a:solidFill>
                <a:latin typeface="Arial"/>
                <a:ea typeface="Arial"/>
                <a:cs typeface="Arial"/>
                <a:sym typeface="Arial"/>
              </a:rPr>
              <a:t>Facilitated by</a:t>
            </a:r>
            <a:endParaRPr dirty="0"/>
          </a:p>
        </p:txBody>
      </p:sp>
      <p:sp>
        <p:nvSpPr>
          <p:cNvPr id="15" name="Google Shape;430;p2">
            <a:extLst>
              <a:ext uri="{FF2B5EF4-FFF2-40B4-BE49-F238E27FC236}">
                <a16:creationId xmlns:a16="http://schemas.microsoft.com/office/drawing/2014/main" id="{B1D93A6F-5D59-E424-D558-6E5DEB35260B}"/>
              </a:ext>
            </a:extLst>
          </p:cNvPr>
          <p:cNvSpPr txBox="1"/>
          <p:nvPr/>
        </p:nvSpPr>
        <p:spPr>
          <a:xfrm>
            <a:off x="1390588" y="2644900"/>
            <a:ext cx="411378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89"/>
              </a:buClr>
              <a:buSzPts val="48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275684"/>
                </a:solidFill>
                <a:latin typeface="Arial"/>
                <a:ea typeface="Arial"/>
                <a:cs typeface="Arial"/>
                <a:sym typeface="Arial"/>
              </a:rPr>
              <a:t>Logos for Host to use for this workshop’s invitations</a:t>
            </a:r>
          </a:p>
        </p:txBody>
      </p:sp>
      <p:pic>
        <p:nvPicPr>
          <p:cNvPr id="2" name="Google Shape;2884;p178" descr="A blue and white logo&#10;&#10;Description automatically generated">
            <a:extLst>
              <a:ext uri="{FF2B5EF4-FFF2-40B4-BE49-F238E27FC236}">
                <a16:creationId xmlns:a16="http://schemas.microsoft.com/office/drawing/2014/main" id="{C0E79995-4B5C-1EE1-353C-C0A2CB12381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779" y="2783167"/>
            <a:ext cx="2422015" cy="111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7E18078-7780-DFA5-4B40-014C22830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943" y="545556"/>
            <a:ext cx="3997698" cy="1285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97346-D6CB-05FB-D8BB-3936DEA3590F}"/>
              </a:ext>
            </a:extLst>
          </p:cNvPr>
          <p:cNvSpPr txBox="1"/>
          <p:nvPr/>
        </p:nvSpPr>
        <p:spPr>
          <a:xfrm>
            <a:off x="8668393" y="2288781"/>
            <a:ext cx="216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1364A2"/>
                </a:solidFill>
              </a:rPr>
              <a:t>In partnership with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FEE31-6C13-399F-8C3D-F707569CD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875" y="2913474"/>
            <a:ext cx="1781978" cy="793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5EA65-005D-A61E-7D43-A377C67F2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786" y="5513796"/>
            <a:ext cx="1484461" cy="9682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ED7E21-D815-BB74-1E5C-2B342926A6A8}"/>
              </a:ext>
            </a:extLst>
          </p:cNvPr>
          <p:cNvSpPr txBox="1"/>
          <p:nvPr/>
        </p:nvSpPr>
        <p:spPr>
          <a:xfrm>
            <a:off x="7781788" y="4850143"/>
            <a:ext cx="40558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>
                <a:solidFill>
                  <a:srgbClr val="1364A2"/>
                </a:solidFill>
              </a:rPr>
              <a:t>This program was developed with support from the</a:t>
            </a:r>
            <a:endParaRPr lang="en-US"/>
          </a:p>
          <a:p>
            <a:pPr algn="ctr"/>
            <a:r>
              <a:rPr lang="en-US" sz="1200">
                <a:solidFill>
                  <a:srgbClr val="1364A2"/>
                </a:solidFill>
                <a:hlinkClick r:id="rId6"/>
              </a:rPr>
              <a:t>World Bank Group SDG Partnership Fund</a:t>
            </a:r>
            <a:endParaRPr lang="en-US"/>
          </a:p>
        </p:txBody>
      </p:sp>
      <p:pic>
        <p:nvPicPr>
          <p:cNvPr id="17" name="Picture 16" descr="A black and blue text&#10;&#10;Description automatically generated">
            <a:extLst>
              <a:ext uri="{FF2B5EF4-FFF2-40B4-BE49-F238E27FC236}">
                <a16:creationId xmlns:a16="http://schemas.microsoft.com/office/drawing/2014/main" id="{921A44DD-2CF1-62A0-80A0-0D18FAB37A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080" y="4049606"/>
            <a:ext cx="3491424" cy="6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2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D3EDE1E-F914-6F7B-1062-EFC1EF2CC413}"/>
              </a:ext>
            </a:extLst>
          </p:cNvPr>
          <p:cNvGrpSpPr/>
          <p:nvPr/>
        </p:nvGrpSpPr>
        <p:grpSpPr>
          <a:xfrm>
            <a:off x="1524000" y="0"/>
            <a:ext cx="9144000" cy="9158097"/>
            <a:chOff x="1524000" y="0"/>
            <a:chExt cx="9144000" cy="915809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3CBD308-6D9A-2644-627A-E278E23E9B89}"/>
                </a:ext>
              </a:extLst>
            </p:cNvPr>
            <p:cNvSpPr/>
            <p:nvPr/>
          </p:nvSpPr>
          <p:spPr>
            <a:xfrm>
              <a:off x="1524000" y="14097"/>
              <a:ext cx="9144000" cy="9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6BE64CF1-89CF-56C2-2613-A30FBF2ACA50}"/>
                </a:ext>
              </a:extLst>
            </p:cNvPr>
            <p:cNvSpPr/>
            <p:nvPr/>
          </p:nvSpPr>
          <p:spPr>
            <a:xfrm>
              <a:off x="1524000" y="0"/>
              <a:ext cx="9144000" cy="82296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8AF87DCE-4C1D-3FAE-7CF5-B1D70856199A}"/>
                </a:ext>
              </a:extLst>
            </p:cNvPr>
            <p:cNvSpPr/>
            <p:nvPr/>
          </p:nvSpPr>
          <p:spPr>
            <a:xfrm>
              <a:off x="2083738" y="232704"/>
              <a:ext cx="2011680" cy="594360"/>
            </a:xfrm>
            <a:prstGeom prst="rect">
              <a:avLst/>
            </a:prstGeom>
            <a:solidFill>
              <a:srgbClr val="0F3D2E"/>
            </a:solidFill>
            <a:ln w="6350">
              <a:solidFill>
                <a:srgbClr val="FFFFFF"/>
              </a:solidFill>
              <a:prstDash val="dash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0DB10623-0EF8-16E6-600D-CA64516070F5}"/>
                </a:ext>
              </a:extLst>
            </p:cNvPr>
            <p:cNvSpPr/>
            <p:nvPr/>
          </p:nvSpPr>
          <p:spPr>
            <a:xfrm>
              <a:off x="2046881" y="254040"/>
              <a:ext cx="2011680" cy="5943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900" dirty="0">
                  <a:solidFill>
                    <a:srgbClr val="FFFFFF">
                      <a:alpha val="50000"/>
                    </a:srgbClr>
                  </a:solidFill>
                </a:rPr>
                <a:t>Exchange Logo</a:t>
              </a:r>
              <a:endParaRPr lang="en-US" sz="900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41049E86-6D62-0B9A-953E-DA20BDD686CC}"/>
                </a:ext>
              </a:extLst>
            </p:cNvPr>
            <p:cNvSpPr/>
            <p:nvPr/>
          </p:nvSpPr>
          <p:spPr>
            <a:xfrm>
              <a:off x="1962149" y="1444284"/>
              <a:ext cx="82296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4800" kern="0" spc="300" dirty="0">
                  <a:solidFill>
                    <a:srgbClr val="9FE1CB"/>
                  </a:solidFill>
                </a:rPr>
                <a:t>FREE ONLINE WORKSHOP</a:t>
              </a:r>
              <a:endParaRPr lang="en-US" sz="4800" dirty="0"/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47AEFF93-527A-BFA8-63EE-7D8DD9C5E8AF}"/>
                </a:ext>
              </a:extLst>
            </p:cNvPr>
            <p:cNvSpPr/>
            <p:nvPr/>
          </p:nvSpPr>
          <p:spPr>
            <a:xfrm>
              <a:off x="1962149" y="2176272"/>
              <a:ext cx="8229600" cy="8686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5200" b="1" dirty="0">
                  <a:solidFill>
                    <a:srgbClr val="FFFFFF"/>
                  </a:solidFill>
                </a:rPr>
                <a:t>Board Oversight of</a:t>
              </a:r>
              <a:endParaRPr lang="en-US" sz="5200" dirty="0"/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5CB57D8C-EAEE-0894-B955-C9B51C5ADF06}"/>
                </a:ext>
              </a:extLst>
            </p:cNvPr>
            <p:cNvSpPr/>
            <p:nvPr/>
          </p:nvSpPr>
          <p:spPr>
            <a:xfrm>
              <a:off x="1962149" y="2788920"/>
              <a:ext cx="8229600" cy="8686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5200" b="1" dirty="0">
                  <a:solidFill>
                    <a:srgbClr val="1D9E75"/>
                  </a:solidFill>
                </a:rPr>
                <a:t>ISSB-Aligned Reporting</a:t>
              </a:r>
              <a:endParaRPr lang="en-US" sz="5200" dirty="0"/>
            </a:p>
          </p:txBody>
        </p:sp>
        <p:sp>
          <p:nvSpPr>
            <p:cNvPr id="13" name="Shape 11">
              <a:extLst>
                <a:ext uri="{FF2B5EF4-FFF2-40B4-BE49-F238E27FC236}">
                  <a16:creationId xmlns:a16="http://schemas.microsoft.com/office/drawing/2014/main" id="{0E26C40F-58D3-556C-24E9-ED0A2FCD7F7E}"/>
                </a:ext>
              </a:extLst>
            </p:cNvPr>
            <p:cNvSpPr/>
            <p:nvPr/>
          </p:nvSpPr>
          <p:spPr>
            <a:xfrm>
              <a:off x="1981200" y="3703320"/>
              <a:ext cx="8229600" cy="0"/>
            </a:xfrm>
            <a:prstGeom prst="line">
              <a:avLst/>
            </a:prstGeom>
            <a:noFill/>
            <a:ln w="635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14" name="Shape 12">
              <a:extLst>
                <a:ext uri="{FF2B5EF4-FFF2-40B4-BE49-F238E27FC236}">
                  <a16:creationId xmlns:a16="http://schemas.microsoft.com/office/drawing/2014/main" id="{392DA2AC-FF56-3399-E7B4-D5754698C208}"/>
                </a:ext>
              </a:extLst>
            </p:cNvPr>
            <p:cNvSpPr/>
            <p:nvPr/>
          </p:nvSpPr>
          <p:spPr>
            <a:xfrm>
              <a:off x="1981200" y="3840480"/>
              <a:ext cx="1828800" cy="320040"/>
            </a:xfrm>
            <a:prstGeom prst="roundRect">
              <a:avLst>
                <a:gd name="adj" fmla="val 25714"/>
              </a:avLst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B8468F9F-D5E2-34B9-BCE3-4CB684F316E9}"/>
                </a:ext>
              </a:extLst>
            </p:cNvPr>
            <p:cNvSpPr/>
            <p:nvPr/>
          </p:nvSpPr>
          <p:spPr>
            <a:xfrm>
              <a:off x="1981200" y="3840480"/>
              <a:ext cx="18288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9FE1CB"/>
                  </a:solidFill>
                </a:rPr>
                <a:t>01  Understand</a:t>
              </a:r>
              <a:endParaRPr lang="en-US" sz="1600" dirty="0"/>
            </a:p>
          </p:txBody>
        </p:sp>
        <p:sp>
          <p:nvSpPr>
            <p:cNvPr id="16" name="Shape 14">
              <a:extLst>
                <a:ext uri="{FF2B5EF4-FFF2-40B4-BE49-F238E27FC236}">
                  <a16:creationId xmlns:a16="http://schemas.microsoft.com/office/drawing/2014/main" id="{F977D3DE-858A-E077-DD49-7DA2CF4B1FD9}"/>
                </a:ext>
              </a:extLst>
            </p:cNvPr>
            <p:cNvSpPr/>
            <p:nvPr/>
          </p:nvSpPr>
          <p:spPr>
            <a:xfrm>
              <a:off x="3992880" y="3840480"/>
              <a:ext cx="1828800" cy="320040"/>
            </a:xfrm>
            <a:prstGeom prst="roundRect">
              <a:avLst>
                <a:gd name="adj" fmla="val 25714"/>
              </a:avLst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6F3086AB-1EA7-86B8-045F-93CB4374D648}"/>
                </a:ext>
              </a:extLst>
            </p:cNvPr>
            <p:cNvSpPr/>
            <p:nvPr/>
          </p:nvSpPr>
          <p:spPr>
            <a:xfrm>
              <a:off x="3992880" y="3840480"/>
              <a:ext cx="18288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9FE1CB"/>
                  </a:solidFill>
                </a:rPr>
                <a:t>02  Align</a:t>
              </a:r>
              <a:endParaRPr lang="en-US" sz="1600" dirty="0"/>
            </a:p>
          </p:txBody>
        </p:sp>
        <p:sp>
          <p:nvSpPr>
            <p:cNvPr id="18" name="Shape 16">
              <a:extLst>
                <a:ext uri="{FF2B5EF4-FFF2-40B4-BE49-F238E27FC236}">
                  <a16:creationId xmlns:a16="http://schemas.microsoft.com/office/drawing/2014/main" id="{FD97F2D2-20CB-1967-C06C-EBFD9F8B4589}"/>
                </a:ext>
              </a:extLst>
            </p:cNvPr>
            <p:cNvSpPr/>
            <p:nvPr/>
          </p:nvSpPr>
          <p:spPr>
            <a:xfrm>
              <a:off x="6004560" y="3840480"/>
              <a:ext cx="1828800" cy="320040"/>
            </a:xfrm>
            <a:prstGeom prst="roundRect">
              <a:avLst>
                <a:gd name="adj" fmla="val 25714"/>
              </a:avLst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BFA89F3B-3643-02CE-0620-1B193CD0716D}"/>
                </a:ext>
              </a:extLst>
            </p:cNvPr>
            <p:cNvSpPr/>
            <p:nvPr/>
          </p:nvSpPr>
          <p:spPr>
            <a:xfrm>
              <a:off x="6004560" y="3840480"/>
              <a:ext cx="18288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9FE1CB"/>
                  </a:solidFill>
                </a:rPr>
                <a:t>03  Oversee</a:t>
              </a:r>
              <a:endParaRPr lang="en-US" sz="1600" dirty="0"/>
            </a:p>
          </p:txBody>
        </p:sp>
        <p:sp>
          <p:nvSpPr>
            <p:cNvPr id="20" name="Shape 18">
              <a:extLst>
                <a:ext uri="{FF2B5EF4-FFF2-40B4-BE49-F238E27FC236}">
                  <a16:creationId xmlns:a16="http://schemas.microsoft.com/office/drawing/2014/main" id="{BAAA8A13-774B-22A0-F3BC-56E430A20379}"/>
                </a:ext>
              </a:extLst>
            </p:cNvPr>
            <p:cNvSpPr/>
            <p:nvPr/>
          </p:nvSpPr>
          <p:spPr>
            <a:xfrm>
              <a:off x="8016240" y="3840480"/>
              <a:ext cx="1828800" cy="320040"/>
            </a:xfrm>
            <a:prstGeom prst="roundRect">
              <a:avLst>
                <a:gd name="adj" fmla="val 25714"/>
              </a:avLst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5F9C27CB-3721-E333-99BA-7FFB9506F919}"/>
                </a:ext>
              </a:extLst>
            </p:cNvPr>
            <p:cNvSpPr/>
            <p:nvPr/>
          </p:nvSpPr>
          <p:spPr>
            <a:xfrm>
              <a:off x="8016240" y="3840480"/>
              <a:ext cx="18288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9FE1CB"/>
                  </a:solidFill>
                </a:rPr>
                <a:t>04  Communicate</a:t>
              </a:r>
              <a:endParaRPr lang="en-US" sz="1600" dirty="0"/>
            </a:p>
          </p:txBody>
        </p:sp>
        <p:sp>
          <p:nvSpPr>
            <p:cNvPr id="22" name="Shape 20">
              <a:extLst>
                <a:ext uri="{FF2B5EF4-FFF2-40B4-BE49-F238E27FC236}">
                  <a16:creationId xmlns:a16="http://schemas.microsoft.com/office/drawing/2014/main" id="{9CDE44D6-DFFF-A436-8DD9-4970443C54E0}"/>
                </a:ext>
              </a:extLst>
            </p:cNvPr>
            <p:cNvSpPr/>
            <p:nvPr/>
          </p:nvSpPr>
          <p:spPr>
            <a:xfrm>
              <a:off x="1981200" y="4343400"/>
              <a:ext cx="384048" cy="384048"/>
            </a:xfrm>
            <a:prstGeom prst="ellipse">
              <a:avLst/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23" name="Text 21">
              <a:extLst>
                <a:ext uri="{FF2B5EF4-FFF2-40B4-BE49-F238E27FC236}">
                  <a16:creationId xmlns:a16="http://schemas.microsoft.com/office/drawing/2014/main" id="{036A2699-FC2D-6FBB-6487-6C6D84CC0AAC}"/>
                </a:ext>
              </a:extLst>
            </p:cNvPr>
            <p:cNvSpPr/>
            <p:nvPr/>
          </p:nvSpPr>
          <p:spPr>
            <a:xfrm>
              <a:off x="1981200" y="4343400"/>
              <a:ext cx="384048" cy="38404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300" dirty="0">
                  <a:solidFill>
                    <a:schemeClr val="bg1"/>
                  </a:solidFill>
                </a:rPr>
                <a:t>⏱</a:t>
              </a:r>
            </a:p>
          </p:txBody>
        </p:sp>
        <p:sp>
          <p:nvSpPr>
            <p:cNvPr id="24" name="Text 22">
              <a:extLst>
                <a:ext uri="{FF2B5EF4-FFF2-40B4-BE49-F238E27FC236}">
                  <a16:creationId xmlns:a16="http://schemas.microsoft.com/office/drawing/2014/main" id="{67C1E5B6-02D3-35F9-B128-74A4E338278F}"/>
                </a:ext>
              </a:extLst>
            </p:cNvPr>
            <p:cNvSpPr/>
            <p:nvPr/>
          </p:nvSpPr>
          <p:spPr>
            <a:xfrm>
              <a:off x="2529840" y="4343400"/>
              <a:ext cx="7680960" cy="20116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</a:rPr>
                <a:t>90 minutes (+15 min optional Q&amp;A)</a:t>
              </a:r>
              <a:endParaRPr lang="en-US" sz="1300" dirty="0"/>
            </a:p>
          </p:txBody>
        </p:sp>
        <p:sp>
          <p:nvSpPr>
            <p:cNvPr id="25" name="Text 23">
              <a:extLst>
                <a:ext uri="{FF2B5EF4-FFF2-40B4-BE49-F238E27FC236}">
                  <a16:creationId xmlns:a16="http://schemas.microsoft.com/office/drawing/2014/main" id="{B45FC726-5FD4-9CA2-CCC7-0CFE8308B8D0}"/>
                </a:ext>
              </a:extLst>
            </p:cNvPr>
            <p:cNvSpPr/>
            <p:nvPr/>
          </p:nvSpPr>
          <p:spPr>
            <a:xfrm>
              <a:off x="2529840" y="4544568"/>
              <a:ext cx="7680960" cy="1828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9FE1CB"/>
                  </a:solidFill>
                </a:rPr>
                <a:t>Live facilitation with global experts</a:t>
              </a:r>
              <a:endParaRPr lang="en-US" sz="1100" dirty="0"/>
            </a:p>
          </p:txBody>
        </p:sp>
        <p:sp>
          <p:nvSpPr>
            <p:cNvPr id="26" name="Shape 24">
              <a:extLst>
                <a:ext uri="{FF2B5EF4-FFF2-40B4-BE49-F238E27FC236}">
                  <a16:creationId xmlns:a16="http://schemas.microsoft.com/office/drawing/2014/main" id="{39B56BA1-E07F-A895-55A1-14D8D47752B9}"/>
                </a:ext>
              </a:extLst>
            </p:cNvPr>
            <p:cNvSpPr/>
            <p:nvPr/>
          </p:nvSpPr>
          <p:spPr>
            <a:xfrm>
              <a:off x="1981200" y="4937760"/>
              <a:ext cx="384048" cy="384048"/>
            </a:xfrm>
            <a:prstGeom prst="ellipse">
              <a:avLst/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27" name="Text 25">
              <a:extLst>
                <a:ext uri="{FF2B5EF4-FFF2-40B4-BE49-F238E27FC236}">
                  <a16:creationId xmlns:a16="http://schemas.microsoft.com/office/drawing/2014/main" id="{75E58A37-897E-244E-8E15-9D9B3D6472AB}"/>
                </a:ext>
              </a:extLst>
            </p:cNvPr>
            <p:cNvSpPr/>
            <p:nvPr/>
          </p:nvSpPr>
          <p:spPr>
            <a:xfrm>
              <a:off x="1981200" y="4937760"/>
              <a:ext cx="384048" cy="38404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300" dirty="0">
                  <a:solidFill>
                    <a:srgbClr val="000000"/>
                  </a:solidFill>
                </a:rPr>
                <a:t>💻</a:t>
              </a:r>
              <a:endParaRPr lang="en-US" sz="1300" dirty="0"/>
            </a:p>
          </p:txBody>
        </p:sp>
        <p:sp>
          <p:nvSpPr>
            <p:cNvPr id="28" name="Text 26">
              <a:extLst>
                <a:ext uri="{FF2B5EF4-FFF2-40B4-BE49-F238E27FC236}">
                  <a16:creationId xmlns:a16="http://schemas.microsoft.com/office/drawing/2014/main" id="{049EC655-7BB3-460F-528B-62992FC87E82}"/>
                </a:ext>
              </a:extLst>
            </p:cNvPr>
            <p:cNvSpPr/>
            <p:nvPr/>
          </p:nvSpPr>
          <p:spPr>
            <a:xfrm>
              <a:off x="2529840" y="4937760"/>
              <a:ext cx="7680960" cy="20116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</a:rPr>
                <a:t>Online · Interactive</a:t>
              </a:r>
              <a:endParaRPr lang="en-US" sz="1300" dirty="0"/>
            </a:p>
          </p:txBody>
        </p:sp>
        <p:sp>
          <p:nvSpPr>
            <p:cNvPr id="29" name="Text 27">
              <a:extLst>
                <a:ext uri="{FF2B5EF4-FFF2-40B4-BE49-F238E27FC236}">
                  <a16:creationId xmlns:a16="http://schemas.microsoft.com/office/drawing/2014/main" id="{BFD656B4-6BDB-A16B-339A-3488A83DAC8C}"/>
                </a:ext>
              </a:extLst>
            </p:cNvPr>
            <p:cNvSpPr/>
            <p:nvPr/>
          </p:nvSpPr>
          <p:spPr>
            <a:xfrm>
              <a:off x="2529840" y="5138928"/>
              <a:ext cx="7680960" cy="1828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9FE1CB"/>
                  </a:solidFill>
                </a:rPr>
                <a:t>Q&amp;A open throughout</a:t>
              </a:r>
              <a:endParaRPr lang="en-US" sz="1100" dirty="0"/>
            </a:p>
          </p:txBody>
        </p:sp>
        <p:sp>
          <p:nvSpPr>
            <p:cNvPr id="30" name="Shape 28">
              <a:extLst>
                <a:ext uri="{FF2B5EF4-FFF2-40B4-BE49-F238E27FC236}">
                  <a16:creationId xmlns:a16="http://schemas.microsoft.com/office/drawing/2014/main" id="{49CA9389-500F-729E-3CCD-3F8CA06513FB}"/>
                </a:ext>
              </a:extLst>
            </p:cNvPr>
            <p:cNvSpPr/>
            <p:nvPr/>
          </p:nvSpPr>
          <p:spPr>
            <a:xfrm>
              <a:off x="1981200" y="5532120"/>
              <a:ext cx="384048" cy="384048"/>
            </a:xfrm>
            <a:prstGeom prst="ellipse">
              <a:avLst/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31" name="Text 29">
              <a:extLst>
                <a:ext uri="{FF2B5EF4-FFF2-40B4-BE49-F238E27FC236}">
                  <a16:creationId xmlns:a16="http://schemas.microsoft.com/office/drawing/2014/main" id="{721175C7-35C9-B435-A016-5433525E0A14}"/>
                </a:ext>
              </a:extLst>
            </p:cNvPr>
            <p:cNvSpPr/>
            <p:nvPr/>
          </p:nvSpPr>
          <p:spPr>
            <a:xfrm>
              <a:off x="1981200" y="5532120"/>
              <a:ext cx="384048" cy="38404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300" dirty="0">
                  <a:solidFill>
                    <a:srgbClr val="000000"/>
                  </a:solidFill>
                </a:rPr>
                <a:t>📅</a:t>
              </a:r>
              <a:endParaRPr lang="en-US" sz="1300" dirty="0"/>
            </a:p>
          </p:txBody>
        </p:sp>
        <p:sp>
          <p:nvSpPr>
            <p:cNvPr id="32" name="Text 30">
              <a:extLst>
                <a:ext uri="{FF2B5EF4-FFF2-40B4-BE49-F238E27FC236}">
                  <a16:creationId xmlns:a16="http://schemas.microsoft.com/office/drawing/2014/main" id="{B833EAF7-9F97-CC5F-8691-713029235860}"/>
                </a:ext>
              </a:extLst>
            </p:cNvPr>
            <p:cNvSpPr/>
            <p:nvPr/>
          </p:nvSpPr>
          <p:spPr>
            <a:xfrm>
              <a:off x="2529840" y="5532120"/>
              <a:ext cx="7680960" cy="20116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</a:rPr>
                <a:t>[Date &amp; Time]</a:t>
              </a:r>
              <a:endParaRPr lang="en-US" sz="1300" dirty="0"/>
            </a:p>
          </p:txBody>
        </p:sp>
        <p:sp>
          <p:nvSpPr>
            <p:cNvPr id="33" name="Text 31">
              <a:extLst>
                <a:ext uri="{FF2B5EF4-FFF2-40B4-BE49-F238E27FC236}">
                  <a16:creationId xmlns:a16="http://schemas.microsoft.com/office/drawing/2014/main" id="{ED0182FA-C8F8-C8D9-A1C2-A154927F093C}"/>
                </a:ext>
              </a:extLst>
            </p:cNvPr>
            <p:cNvSpPr/>
            <p:nvPr/>
          </p:nvSpPr>
          <p:spPr>
            <a:xfrm>
              <a:off x="2529840" y="5733288"/>
              <a:ext cx="7680960" cy="1828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9FE1CB"/>
                  </a:solidFill>
                </a:rPr>
                <a:t>Register now</a:t>
              </a:r>
              <a:endParaRPr lang="en-US" sz="1100" dirty="0"/>
            </a:p>
          </p:txBody>
        </p:sp>
        <p:sp>
          <p:nvSpPr>
            <p:cNvPr id="34" name="Shape 32">
              <a:extLst>
                <a:ext uri="{FF2B5EF4-FFF2-40B4-BE49-F238E27FC236}">
                  <a16:creationId xmlns:a16="http://schemas.microsoft.com/office/drawing/2014/main" id="{4A8DE643-5B44-006E-744E-2C04571382AD}"/>
                </a:ext>
              </a:extLst>
            </p:cNvPr>
            <p:cNvSpPr/>
            <p:nvPr/>
          </p:nvSpPr>
          <p:spPr>
            <a:xfrm>
              <a:off x="1981200" y="6172200"/>
              <a:ext cx="8229600" cy="0"/>
            </a:xfrm>
            <a:prstGeom prst="line">
              <a:avLst/>
            </a:prstGeom>
            <a:noFill/>
            <a:ln w="635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35" name="Text 33">
              <a:extLst>
                <a:ext uri="{FF2B5EF4-FFF2-40B4-BE49-F238E27FC236}">
                  <a16:creationId xmlns:a16="http://schemas.microsoft.com/office/drawing/2014/main" id="{2CD9030E-C763-3752-0D06-7E611B63D9B4}"/>
                </a:ext>
              </a:extLst>
            </p:cNvPr>
            <p:cNvSpPr/>
            <p:nvPr/>
          </p:nvSpPr>
          <p:spPr>
            <a:xfrm>
              <a:off x="1981200" y="6309360"/>
              <a:ext cx="333375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800" dirty="0">
                  <a:solidFill>
                    <a:srgbClr val="9FE1CB"/>
                  </a:solidFill>
                </a:rPr>
                <a:t>In Partnership with</a:t>
              </a:r>
              <a:endParaRPr lang="en-US" sz="2800" dirty="0"/>
            </a:p>
          </p:txBody>
        </p:sp>
        <p:sp>
          <p:nvSpPr>
            <p:cNvPr id="38" name="Text 36">
              <a:extLst>
                <a:ext uri="{FF2B5EF4-FFF2-40B4-BE49-F238E27FC236}">
                  <a16:creationId xmlns:a16="http://schemas.microsoft.com/office/drawing/2014/main" id="{966D2CB7-4EB8-4939-6173-94A04DC0D178}"/>
                </a:ext>
              </a:extLst>
            </p:cNvPr>
            <p:cNvSpPr/>
            <p:nvPr/>
          </p:nvSpPr>
          <p:spPr>
            <a:xfrm>
              <a:off x="1647825" y="8677656"/>
              <a:ext cx="8858249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9FE1CB">
                      <a:alpha val="60000"/>
                    </a:srgbClr>
                  </a:solidFill>
                </a:rPr>
                <a:t>Facilitated by UN SSE  ·  CPD Certified  ·  sseinitiative.org/academy</a:t>
              </a:r>
              <a:endParaRPr lang="en-US" sz="2400" dirty="0"/>
            </a:p>
          </p:txBody>
        </p:sp>
        <p:sp>
          <p:nvSpPr>
            <p:cNvPr id="39" name="Shape 37">
              <a:extLst>
                <a:ext uri="{FF2B5EF4-FFF2-40B4-BE49-F238E27FC236}">
                  <a16:creationId xmlns:a16="http://schemas.microsoft.com/office/drawing/2014/main" id="{3F456AC7-1C60-1CF8-6E4D-C51F0C4C3C56}"/>
                </a:ext>
              </a:extLst>
            </p:cNvPr>
            <p:cNvSpPr/>
            <p:nvPr/>
          </p:nvSpPr>
          <p:spPr>
            <a:xfrm>
              <a:off x="1524000" y="9061704"/>
              <a:ext cx="9144000" cy="82296"/>
            </a:xfrm>
            <a:prstGeom prst="rect">
              <a:avLst/>
            </a:prstGeom>
            <a:solidFill>
              <a:srgbClr val="0F3D2E"/>
            </a:solidFill>
            <a:ln w="1270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7C5777B-2EDC-B6B9-4CDB-A3A6EF22952A}"/>
                </a:ext>
              </a:extLst>
            </p:cNvPr>
            <p:cNvSpPr/>
            <p:nvPr/>
          </p:nvSpPr>
          <p:spPr>
            <a:xfrm>
              <a:off x="1609724" y="6757415"/>
              <a:ext cx="8934450" cy="181469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0794A79-831F-1168-3098-A7D761FA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958205"/>
            <a:ext cx="1039397" cy="1426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0D515-824D-0038-B8EF-6C00D4EF3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70" y="6982279"/>
            <a:ext cx="2911015" cy="13411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4D6A06-0E15-584C-68ED-8AFC9CF90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03" y="7050780"/>
            <a:ext cx="2334933" cy="10388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121E1E-A17B-74EF-60F2-39B68F2C26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40610" y="6987111"/>
            <a:ext cx="1270190" cy="11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688B9-8203-4E93-4B3C-47220CEF4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05FEE84-9754-BE26-11EE-CFE7A49D5172}"/>
              </a:ext>
            </a:extLst>
          </p:cNvPr>
          <p:cNvGrpSpPr/>
          <p:nvPr/>
        </p:nvGrpSpPr>
        <p:grpSpPr>
          <a:xfrm>
            <a:off x="1524000" y="0"/>
            <a:ext cx="9144000" cy="9158097"/>
            <a:chOff x="1524000" y="0"/>
            <a:chExt cx="9144000" cy="915809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E0A1401-F18F-DB3A-920F-40158111DCBB}"/>
                </a:ext>
              </a:extLst>
            </p:cNvPr>
            <p:cNvSpPr/>
            <p:nvPr/>
          </p:nvSpPr>
          <p:spPr>
            <a:xfrm>
              <a:off x="1524000" y="14097"/>
              <a:ext cx="9144000" cy="9144000"/>
            </a:xfrm>
            <a:prstGeom prst="rect">
              <a:avLst/>
            </a:prstGeom>
            <a:solidFill>
              <a:srgbClr val="46B1E1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D183535D-C929-8AFB-E7F8-5CE52F856B2F}"/>
                </a:ext>
              </a:extLst>
            </p:cNvPr>
            <p:cNvSpPr/>
            <p:nvPr/>
          </p:nvSpPr>
          <p:spPr>
            <a:xfrm>
              <a:off x="1524000" y="0"/>
              <a:ext cx="9144000" cy="82296"/>
            </a:xfrm>
            <a:prstGeom prst="rect">
              <a:avLst/>
            </a:prstGeom>
            <a:solidFill>
              <a:srgbClr val="46B1E1"/>
            </a:solidFill>
            <a:ln w="1270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B309633C-6041-DF3E-4900-EA7A7C7489A5}"/>
                </a:ext>
              </a:extLst>
            </p:cNvPr>
            <p:cNvSpPr/>
            <p:nvPr/>
          </p:nvSpPr>
          <p:spPr>
            <a:xfrm>
              <a:off x="2083738" y="228662"/>
              <a:ext cx="2011680" cy="594360"/>
            </a:xfrm>
            <a:prstGeom prst="rect">
              <a:avLst/>
            </a:prstGeom>
            <a:solidFill>
              <a:srgbClr val="46B1E1"/>
            </a:solidFill>
            <a:ln w="6350">
              <a:solidFill>
                <a:srgbClr val="FFFFFF"/>
              </a:solidFill>
              <a:prstDash val="dash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24738699-B1A7-1BF0-BBC8-82A33E5D5A8A}"/>
                </a:ext>
              </a:extLst>
            </p:cNvPr>
            <p:cNvSpPr/>
            <p:nvPr/>
          </p:nvSpPr>
          <p:spPr>
            <a:xfrm>
              <a:off x="2083738" y="237806"/>
              <a:ext cx="2011680" cy="5943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900" dirty="0">
                  <a:solidFill>
                    <a:srgbClr val="FFFFFF">
                      <a:alpha val="50000"/>
                    </a:srgbClr>
                  </a:solidFill>
                </a:rPr>
                <a:t>Exchange Logo</a:t>
              </a:r>
              <a:endParaRPr lang="en-US" sz="900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39A5B535-DEDE-F7F1-029D-CBD73B5276AD}"/>
                </a:ext>
              </a:extLst>
            </p:cNvPr>
            <p:cNvSpPr/>
            <p:nvPr/>
          </p:nvSpPr>
          <p:spPr>
            <a:xfrm>
              <a:off x="1981200" y="1604438"/>
              <a:ext cx="82296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4800" kern="0" spc="300" dirty="0">
                  <a:solidFill>
                    <a:srgbClr val="0070C0"/>
                  </a:solidFill>
                </a:rPr>
                <a:t>FREE ONLINE WORKSHOP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8E687179-858C-251F-53BA-71EAD92FC21D}"/>
                </a:ext>
              </a:extLst>
            </p:cNvPr>
            <p:cNvSpPr/>
            <p:nvPr/>
          </p:nvSpPr>
          <p:spPr>
            <a:xfrm>
              <a:off x="1981200" y="2254057"/>
              <a:ext cx="8229600" cy="8686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5200" b="1" dirty="0">
                  <a:solidFill>
                    <a:srgbClr val="FFFFFF"/>
                  </a:solidFill>
                </a:rPr>
                <a:t>Board Oversight of</a:t>
              </a:r>
              <a:endParaRPr lang="en-US" sz="5200" dirty="0"/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BC25DF35-483B-8612-A141-7694AA4EF73E}"/>
                </a:ext>
              </a:extLst>
            </p:cNvPr>
            <p:cNvSpPr/>
            <p:nvPr/>
          </p:nvSpPr>
          <p:spPr>
            <a:xfrm>
              <a:off x="1981200" y="2866705"/>
              <a:ext cx="8229600" cy="8686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5200" b="1" dirty="0">
                  <a:solidFill>
                    <a:srgbClr val="0070C0"/>
                  </a:solidFill>
                </a:rPr>
                <a:t>ISSB-Aligned Reporting</a:t>
              </a:r>
              <a:endParaRPr lang="en-US" sz="5200" dirty="0">
                <a:solidFill>
                  <a:srgbClr val="0070C0"/>
                </a:solidFill>
              </a:endParaRPr>
            </a:p>
          </p:txBody>
        </p:sp>
        <p:sp>
          <p:nvSpPr>
            <p:cNvPr id="13" name="Shape 11">
              <a:extLst>
                <a:ext uri="{FF2B5EF4-FFF2-40B4-BE49-F238E27FC236}">
                  <a16:creationId xmlns:a16="http://schemas.microsoft.com/office/drawing/2014/main" id="{974858F4-5B9C-0044-045B-3AF46392F41D}"/>
                </a:ext>
              </a:extLst>
            </p:cNvPr>
            <p:cNvSpPr/>
            <p:nvPr/>
          </p:nvSpPr>
          <p:spPr>
            <a:xfrm>
              <a:off x="1981200" y="3703320"/>
              <a:ext cx="8229600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34" name="Shape 32">
              <a:extLst>
                <a:ext uri="{FF2B5EF4-FFF2-40B4-BE49-F238E27FC236}">
                  <a16:creationId xmlns:a16="http://schemas.microsoft.com/office/drawing/2014/main" id="{921364D8-0F4A-CD8D-4130-EFFB10250627}"/>
                </a:ext>
              </a:extLst>
            </p:cNvPr>
            <p:cNvSpPr/>
            <p:nvPr/>
          </p:nvSpPr>
          <p:spPr>
            <a:xfrm>
              <a:off x="1981200" y="6172200"/>
              <a:ext cx="8229600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35" name="Text 33">
              <a:extLst>
                <a:ext uri="{FF2B5EF4-FFF2-40B4-BE49-F238E27FC236}">
                  <a16:creationId xmlns:a16="http://schemas.microsoft.com/office/drawing/2014/main" id="{3EB58CEE-3E0F-1ED8-323B-C0DA9EB2A46B}"/>
                </a:ext>
              </a:extLst>
            </p:cNvPr>
            <p:cNvSpPr/>
            <p:nvPr/>
          </p:nvSpPr>
          <p:spPr>
            <a:xfrm>
              <a:off x="1981200" y="6309360"/>
              <a:ext cx="333375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800" dirty="0">
                  <a:solidFill>
                    <a:srgbClr val="0070C0"/>
                  </a:solidFill>
                </a:rPr>
                <a:t>In Partnership with</a:t>
              </a:r>
            </a:p>
          </p:txBody>
        </p:sp>
        <p:sp>
          <p:nvSpPr>
            <p:cNvPr id="38" name="Text 36">
              <a:extLst>
                <a:ext uri="{FF2B5EF4-FFF2-40B4-BE49-F238E27FC236}">
                  <a16:creationId xmlns:a16="http://schemas.microsoft.com/office/drawing/2014/main" id="{DC2B858E-AD77-3245-6480-F6E04097415D}"/>
                </a:ext>
              </a:extLst>
            </p:cNvPr>
            <p:cNvSpPr/>
            <p:nvPr/>
          </p:nvSpPr>
          <p:spPr>
            <a:xfrm>
              <a:off x="1647825" y="8677656"/>
              <a:ext cx="8858249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0070C0"/>
                  </a:solidFill>
                </a:rPr>
                <a:t>Facilitated by UN SSE  ·  CPD Certified  ·  sseinitiative.org/academy</a:t>
              </a:r>
            </a:p>
          </p:txBody>
        </p:sp>
        <p:sp>
          <p:nvSpPr>
            <p:cNvPr id="39" name="Shape 37">
              <a:extLst>
                <a:ext uri="{FF2B5EF4-FFF2-40B4-BE49-F238E27FC236}">
                  <a16:creationId xmlns:a16="http://schemas.microsoft.com/office/drawing/2014/main" id="{273B60CB-E195-245D-FC3F-DC362CAE3113}"/>
                </a:ext>
              </a:extLst>
            </p:cNvPr>
            <p:cNvSpPr/>
            <p:nvPr/>
          </p:nvSpPr>
          <p:spPr>
            <a:xfrm>
              <a:off x="1524000" y="9061704"/>
              <a:ext cx="9144000" cy="82296"/>
            </a:xfrm>
            <a:prstGeom prst="rect">
              <a:avLst/>
            </a:prstGeom>
            <a:solidFill>
              <a:srgbClr val="46B1E1"/>
            </a:solidFill>
            <a:ln w="1270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F86D6B4-C5B6-8A0A-FAB5-6DC3F60D0098}"/>
                </a:ext>
              </a:extLst>
            </p:cNvPr>
            <p:cNvSpPr/>
            <p:nvPr/>
          </p:nvSpPr>
          <p:spPr>
            <a:xfrm>
              <a:off x="1609724" y="6757415"/>
              <a:ext cx="8934450" cy="181469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FF68B2A-53CE-395B-006D-874B70BF6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958205"/>
            <a:ext cx="1039397" cy="1426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BEC1ED-5E49-DC9A-AC66-61F5C023D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70" y="6982279"/>
            <a:ext cx="2911015" cy="134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77C6E-6BCE-FC64-9588-1B2726918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03" y="7050780"/>
            <a:ext cx="2334933" cy="1038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18AD66-1FA0-CD86-4591-E7C2670A39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40610" y="6987111"/>
            <a:ext cx="1270190" cy="1166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06E528-6253-2EE0-C575-A0F4973E34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432" r="1042" b="15556"/>
          <a:stretch>
            <a:fillRect/>
          </a:stretch>
        </p:blipFill>
        <p:spPr>
          <a:xfrm>
            <a:off x="3089578" y="3828964"/>
            <a:ext cx="5973364" cy="23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518</Words>
  <Application>Microsoft Office PowerPoint</Application>
  <PresentationFormat>Widescreen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Avenir</vt:lpstr>
      <vt:lpstr>Calibri</vt:lpstr>
      <vt:lpstr>Office Theme</vt:lpstr>
      <vt:lpstr>Visual assets for host’s communication plans</vt:lpstr>
      <vt:lpstr>PowerPoint Presentation</vt:lpstr>
      <vt:lpstr>PowerPoint Presentation</vt:lpstr>
      <vt:lpstr>Four facets of sustainability integration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Grabski</dc:creator>
  <cp:lastModifiedBy>Tiffany Grabski</cp:lastModifiedBy>
  <cp:revision>2</cp:revision>
  <dcterms:created xsi:type="dcterms:W3CDTF">2026-04-20T12:11:04Z</dcterms:created>
  <dcterms:modified xsi:type="dcterms:W3CDTF">2026-04-21T07:22:52Z</dcterms:modified>
</cp:coreProperties>
</file>