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4"/>
    <p:sldMasterId id="2147483872" r:id="rId5"/>
  </p:sldMasterIdLst>
  <p:notesMasterIdLst>
    <p:notesMasterId r:id="rId12"/>
  </p:notesMasterIdLst>
  <p:handoutMasterIdLst>
    <p:handoutMasterId r:id="rId13"/>
  </p:handoutMasterIdLst>
  <p:sldIdLst>
    <p:sldId id="2147470979" r:id="rId6"/>
    <p:sldId id="2147470971" r:id="rId7"/>
    <p:sldId id="2147470972" r:id="rId8"/>
    <p:sldId id="2147470973" r:id="rId9"/>
    <p:sldId id="2147470974" r:id="rId10"/>
    <p:sldId id="21474709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 SSE Training" id="{440DEE9E-37D3-45CF-A48A-1A8D11ED38E5}">
          <p14:sldIdLst>
            <p14:sldId id="2147470979"/>
            <p14:sldId id="2147470971"/>
            <p14:sldId id="2147470972"/>
            <p14:sldId id="2147470973"/>
            <p14:sldId id="2147470974"/>
            <p14:sldId id="21474709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2DDF1D-CD5D-1364-086E-524FAFA8AAEB}" name="Naylor, Madigan (XpertHR-NYC)" initials="N(" userId="S::naylorm@b2b.regn.net::0c0fb630-76dc-4893-a8fd-f09633f3322f" providerId="AD"/>
  <p188:author id="{9C21FD66-C7F1-B248-B6C9-9FAD7FD9A0B0}" name="Rose, Andrew (XpertHR-SUT)" initials="" userId="S::rosea@b2b.regn.net::09efb7db-f9d6-4550-bb75-1c9027b9e3a2" providerId="AD"/>
  <p188:author id="{563C707E-43FE-2691-6F30-FB7C46AF41A0}" name="Sarah Geist" initials="SG" userId="S::sgeist@pancomm.com::39fff757-127f-41eb-8901-baf4821a61a7" providerId="AD"/>
  <p188:author id="{F733C285-B1D5-59AC-6B9C-15E81D8F2944}" name="Vorstenbosch, Mirella (XpertHR-AMS)" initials="V(" userId="S::vorstenboschm@b2b.regn.net::1c3a1409-5ffb-4035-a77e-cccb5763d5dd" providerId="AD"/>
  <p188:author id="{76D73987-7682-0069-9800-C584132B36A9}" name="Jenkinson, Judith (XpertHR-HBE)" initials="J(" userId="S::jenkinsonj@b2b.regn.net::25e5efc8-39b5-480b-be60-8f8f0611c9c8" providerId="AD"/>
  <p188:author id="{2E86548F-1321-6257-C596-598FC7CD96DD}" name="Wang, Suellen (XpertHR-NYC)" initials="W(" userId="S::wangs16@b2b.regn.net::5aa7afe3-e6bf-4405-bb69-4c87e8b2ee62" providerId="AD"/>
  <p188:author id="{03804A9C-FFD3-D0D4-A856-6492D0A95957}" name="Brandau, Mark (XpertHR-HBE)" initials="BM(H" userId="S::brandaum@b2b.regn.net::f867d3e1-8c2a-4c11-961b-7eac6227f635" providerId="AD"/>
  <p188:author id="{FD9BB6AD-1BED-2DA1-6B19-CF3C330EA579}" name="Buck, Hayley (XpertHR-NYC)" initials="B(" userId="S::buckh@b2b.regn.net::c3ced2b9-9b54-4855-8605-72d2b9b9832f" providerId="AD"/>
  <p188:author id="{1F222FC4-B202-939B-535F-FACCA4888C64}" name="Litao, Nin (RIS-MNL)" initials="L(" userId="S::litaon00@b2b.regn.net::a568be80-149e-4ab1-bcdf-c923a4370299" providerId="AD"/>
  <p188:author id="{E6F46AE1-97AD-73FF-D625-C3C15B38D5F3}" name="Moore, Clare (XpertHR-HBE)" initials="CM" userId="S::moorec2@b2b.regn.net::bdb7a9df-13bb-4cf0-a27c-cc9a6ff1db7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FEEDDA"/>
    <a:srgbClr val="E7E5E2"/>
    <a:srgbClr val="E9E7E4"/>
    <a:srgbClr val="00728B"/>
    <a:srgbClr val="726477"/>
    <a:srgbClr val="606667"/>
    <a:srgbClr val="D9E1E2"/>
    <a:srgbClr val="C4BFB6"/>
    <a:srgbClr val="FF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Zenaida (RIS-HBE)" userId="4b542153-783f-4f37-9e9e-058168785549" providerId="ADAL" clId="{C4CFE15F-B308-46CA-8857-146F306E768A}"/>
    <pc:docChg chg="delSld modSection">
      <pc:chgData name="Davis, Zenaida (RIS-HBE)" userId="4b542153-783f-4f37-9e9e-058168785549" providerId="ADAL" clId="{C4CFE15F-B308-46CA-8857-146F306E768A}" dt="2024-11-21T02:08:52.614" v="17" actId="47"/>
      <pc:docMkLst>
        <pc:docMk/>
      </pc:docMkLst>
      <pc:sldChg chg="del">
        <pc:chgData name="Davis, Zenaida (RIS-HBE)" userId="4b542153-783f-4f37-9e9e-058168785549" providerId="ADAL" clId="{C4CFE15F-B308-46CA-8857-146F306E768A}" dt="2024-11-21T02:08:35.101" v="0" actId="47"/>
        <pc:sldMkLst>
          <pc:docMk/>
          <pc:sldMk cId="2791721160" sldId="263"/>
        </pc:sldMkLst>
      </pc:sldChg>
      <pc:sldChg chg="del">
        <pc:chgData name="Davis, Zenaida (RIS-HBE)" userId="4b542153-783f-4f37-9e9e-058168785549" providerId="ADAL" clId="{C4CFE15F-B308-46CA-8857-146F306E768A}" dt="2024-11-21T02:08:36.283" v="1" actId="47"/>
        <pc:sldMkLst>
          <pc:docMk/>
          <pc:sldMk cId="616817139" sldId="2147470957"/>
        </pc:sldMkLst>
      </pc:sldChg>
      <pc:sldChg chg="del">
        <pc:chgData name="Davis, Zenaida (RIS-HBE)" userId="4b542153-783f-4f37-9e9e-058168785549" providerId="ADAL" clId="{C4CFE15F-B308-46CA-8857-146F306E768A}" dt="2024-11-21T02:08:38.432" v="2" actId="47"/>
        <pc:sldMkLst>
          <pc:docMk/>
          <pc:sldMk cId="1174101010" sldId="2147470958"/>
        </pc:sldMkLst>
      </pc:sldChg>
      <pc:sldChg chg="del">
        <pc:chgData name="Davis, Zenaida (RIS-HBE)" userId="4b542153-783f-4f37-9e9e-058168785549" providerId="ADAL" clId="{C4CFE15F-B308-46CA-8857-146F306E768A}" dt="2024-11-21T02:08:38.879" v="3" actId="47"/>
        <pc:sldMkLst>
          <pc:docMk/>
          <pc:sldMk cId="3991701834" sldId="2147470959"/>
        </pc:sldMkLst>
      </pc:sldChg>
      <pc:sldChg chg="del">
        <pc:chgData name="Davis, Zenaida (RIS-HBE)" userId="4b542153-783f-4f37-9e9e-058168785549" providerId="ADAL" clId="{C4CFE15F-B308-46CA-8857-146F306E768A}" dt="2024-11-21T02:08:39.257" v="4" actId="47"/>
        <pc:sldMkLst>
          <pc:docMk/>
          <pc:sldMk cId="3109773105" sldId="2147470960"/>
        </pc:sldMkLst>
      </pc:sldChg>
      <pc:sldChg chg="del">
        <pc:chgData name="Davis, Zenaida (RIS-HBE)" userId="4b542153-783f-4f37-9e9e-058168785549" providerId="ADAL" clId="{C4CFE15F-B308-46CA-8857-146F306E768A}" dt="2024-11-21T02:08:39.772" v="5" actId="47"/>
        <pc:sldMkLst>
          <pc:docMk/>
          <pc:sldMk cId="1135100884" sldId="2147470961"/>
        </pc:sldMkLst>
      </pc:sldChg>
      <pc:sldChg chg="del">
        <pc:chgData name="Davis, Zenaida (RIS-HBE)" userId="4b542153-783f-4f37-9e9e-058168785549" providerId="ADAL" clId="{C4CFE15F-B308-46CA-8857-146F306E768A}" dt="2024-11-21T02:08:41.403" v="6" actId="47"/>
        <pc:sldMkLst>
          <pc:docMk/>
          <pc:sldMk cId="3750576480" sldId="2147470962"/>
        </pc:sldMkLst>
      </pc:sldChg>
      <pc:sldChg chg="del">
        <pc:chgData name="Davis, Zenaida (RIS-HBE)" userId="4b542153-783f-4f37-9e9e-058168785549" providerId="ADAL" clId="{C4CFE15F-B308-46CA-8857-146F306E768A}" dt="2024-11-21T02:08:42.100" v="7" actId="47"/>
        <pc:sldMkLst>
          <pc:docMk/>
          <pc:sldMk cId="1424871714" sldId="2147470963"/>
        </pc:sldMkLst>
      </pc:sldChg>
      <pc:sldChg chg="del">
        <pc:chgData name="Davis, Zenaida (RIS-HBE)" userId="4b542153-783f-4f37-9e9e-058168785549" providerId="ADAL" clId="{C4CFE15F-B308-46CA-8857-146F306E768A}" dt="2024-11-21T02:08:42.693" v="8" actId="47"/>
        <pc:sldMkLst>
          <pc:docMk/>
          <pc:sldMk cId="2347712966" sldId="2147470964"/>
        </pc:sldMkLst>
      </pc:sldChg>
      <pc:sldChg chg="del">
        <pc:chgData name="Davis, Zenaida (RIS-HBE)" userId="4b542153-783f-4f37-9e9e-058168785549" providerId="ADAL" clId="{C4CFE15F-B308-46CA-8857-146F306E768A}" dt="2024-11-21T02:08:43.366" v="9" actId="47"/>
        <pc:sldMkLst>
          <pc:docMk/>
          <pc:sldMk cId="4236286996" sldId="2147470965"/>
        </pc:sldMkLst>
      </pc:sldChg>
      <pc:sldChg chg="del">
        <pc:chgData name="Davis, Zenaida (RIS-HBE)" userId="4b542153-783f-4f37-9e9e-058168785549" providerId="ADAL" clId="{C4CFE15F-B308-46CA-8857-146F306E768A}" dt="2024-11-21T02:08:43.872" v="10" actId="47"/>
        <pc:sldMkLst>
          <pc:docMk/>
          <pc:sldMk cId="3815177537" sldId="2147470966"/>
        </pc:sldMkLst>
      </pc:sldChg>
      <pc:sldChg chg="del">
        <pc:chgData name="Davis, Zenaida (RIS-HBE)" userId="4b542153-783f-4f37-9e9e-058168785549" providerId="ADAL" clId="{C4CFE15F-B308-46CA-8857-146F306E768A}" dt="2024-11-21T02:08:44.654" v="11" actId="47"/>
        <pc:sldMkLst>
          <pc:docMk/>
          <pc:sldMk cId="2609647936" sldId="2147470967"/>
        </pc:sldMkLst>
      </pc:sldChg>
      <pc:sldChg chg="del">
        <pc:chgData name="Davis, Zenaida (RIS-HBE)" userId="4b542153-783f-4f37-9e9e-058168785549" providerId="ADAL" clId="{C4CFE15F-B308-46CA-8857-146F306E768A}" dt="2024-11-21T02:08:49.296" v="12" actId="47"/>
        <pc:sldMkLst>
          <pc:docMk/>
          <pc:sldMk cId="1809101437" sldId="2147470968"/>
        </pc:sldMkLst>
      </pc:sldChg>
      <pc:sldChg chg="del">
        <pc:chgData name="Davis, Zenaida (RIS-HBE)" userId="4b542153-783f-4f37-9e9e-058168785549" providerId="ADAL" clId="{C4CFE15F-B308-46CA-8857-146F306E768A}" dt="2024-11-21T02:08:50.956" v="14" actId="47"/>
        <pc:sldMkLst>
          <pc:docMk/>
          <pc:sldMk cId="439350543" sldId="2147470969"/>
        </pc:sldMkLst>
      </pc:sldChg>
      <pc:sldChg chg="del">
        <pc:chgData name="Davis, Zenaida (RIS-HBE)" userId="4b542153-783f-4f37-9e9e-058168785549" providerId="ADAL" clId="{C4CFE15F-B308-46CA-8857-146F306E768A}" dt="2024-11-21T02:08:51.931" v="16" actId="47"/>
        <pc:sldMkLst>
          <pc:docMk/>
          <pc:sldMk cId="1637856938" sldId="2147470970"/>
        </pc:sldMkLst>
      </pc:sldChg>
      <pc:sldChg chg="del">
        <pc:chgData name="Davis, Zenaida (RIS-HBE)" userId="4b542153-783f-4f37-9e9e-058168785549" providerId="ADAL" clId="{C4CFE15F-B308-46CA-8857-146F306E768A}" dt="2024-11-21T02:08:50.397" v="13" actId="47"/>
        <pc:sldMkLst>
          <pc:docMk/>
          <pc:sldMk cId="4210820639" sldId="2147470976"/>
        </pc:sldMkLst>
      </pc:sldChg>
      <pc:sldChg chg="del">
        <pc:chgData name="Davis, Zenaida (RIS-HBE)" userId="4b542153-783f-4f37-9e9e-058168785549" providerId="ADAL" clId="{C4CFE15F-B308-46CA-8857-146F306E768A}" dt="2024-11-21T02:08:51.450" v="15" actId="47"/>
        <pc:sldMkLst>
          <pc:docMk/>
          <pc:sldMk cId="2639635865" sldId="2147470977"/>
        </pc:sldMkLst>
      </pc:sldChg>
      <pc:sldChg chg="del">
        <pc:chgData name="Davis, Zenaida (RIS-HBE)" userId="4b542153-783f-4f37-9e9e-058168785549" providerId="ADAL" clId="{C4CFE15F-B308-46CA-8857-146F306E768A}" dt="2024-11-21T02:08:52.614" v="17" actId="47"/>
        <pc:sldMkLst>
          <pc:docMk/>
          <pc:sldMk cId="2328684559" sldId="2147470978"/>
        </pc:sldMkLst>
      </pc:sldChg>
      <pc:sldMasterChg chg="delSldLayout">
        <pc:chgData name="Davis, Zenaida (RIS-HBE)" userId="4b542153-783f-4f37-9e9e-058168785549" providerId="ADAL" clId="{C4CFE15F-B308-46CA-8857-146F306E768A}" dt="2024-11-21T02:08:52.614" v="17" actId="47"/>
        <pc:sldMasterMkLst>
          <pc:docMk/>
          <pc:sldMasterMk cId="3518245377" sldId="2147483872"/>
        </pc:sldMasterMkLst>
        <pc:sldLayoutChg chg="del">
          <pc:chgData name="Davis, Zenaida (RIS-HBE)" userId="4b542153-783f-4f37-9e9e-058168785549" providerId="ADAL" clId="{C4CFE15F-B308-46CA-8857-146F306E768A}" dt="2024-11-21T02:08:36.283" v="1" actId="47"/>
          <pc:sldLayoutMkLst>
            <pc:docMk/>
            <pc:sldMasterMk cId="3518245377" sldId="2147483872"/>
            <pc:sldLayoutMk cId="538913150" sldId="2147483886"/>
          </pc:sldLayoutMkLst>
        </pc:sldLayoutChg>
        <pc:sldLayoutChg chg="del">
          <pc:chgData name="Davis, Zenaida (RIS-HBE)" userId="4b542153-783f-4f37-9e9e-058168785549" providerId="ADAL" clId="{C4CFE15F-B308-46CA-8857-146F306E768A}" dt="2024-11-21T02:08:52.614" v="17" actId="47"/>
          <pc:sldLayoutMkLst>
            <pc:docMk/>
            <pc:sldMasterMk cId="3518245377" sldId="2147483872"/>
            <pc:sldLayoutMk cId="3936505365" sldId="214748388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4658E-7BE0-42DE-9172-77F1D92D2A03}" type="doc">
      <dgm:prSet loTypeId="urn:microsoft.com/office/officeart/2005/8/layout/target3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3702885E-ED5E-4355-A6A4-57B8C8FBF1CE}">
      <dgm:prSet phldrT="[Text]" custT="1"/>
      <dgm:spPr/>
      <dgm:t>
        <a:bodyPr/>
        <a:lstStyle/>
        <a:p>
          <a:r>
            <a:rPr lang="en-US" sz="4000" b="1" dirty="0" err="1"/>
            <a:t>Fase</a:t>
          </a:r>
          <a:r>
            <a:rPr lang="en-US" sz="4000" b="1" dirty="0"/>
            <a:t> 1</a:t>
          </a:r>
        </a:p>
      </dgm:t>
    </dgm:pt>
    <dgm:pt modelId="{145DBAB7-4BD8-46C8-B268-613E1982AA8F}" type="parTrans" cxnId="{8B83CDCC-DD17-4D1A-89A3-565ECA02EF89}">
      <dgm:prSet/>
      <dgm:spPr/>
      <dgm:t>
        <a:bodyPr/>
        <a:lstStyle/>
        <a:p>
          <a:endParaRPr lang="en-US"/>
        </a:p>
      </dgm:t>
    </dgm:pt>
    <dgm:pt modelId="{5727EDE4-02E1-45A5-8AA0-EB5C6A88CF24}" type="sibTrans" cxnId="{8B83CDCC-DD17-4D1A-89A3-565ECA02EF89}">
      <dgm:prSet/>
      <dgm:spPr/>
      <dgm:t>
        <a:bodyPr/>
        <a:lstStyle/>
        <a:p>
          <a:endParaRPr lang="en-US"/>
        </a:p>
      </dgm:t>
    </dgm:pt>
    <dgm:pt modelId="{E9879967-D7AA-4C19-A878-509083CE38B9}">
      <dgm:prSet phldrT="[Text]" custT="1"/>
      <dgm:spPr/>
      <dgm:t>
        <a:bodyPr/>
        <a:lstStyle/>
        <a:p>
          <a:pPr marL="285750" lvl="1" indent="0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n-US" sz="2000"/>
        </a:p>
      </dgm:t>
    </dgm:pt>
    <dgm:pt modelId="{D90016E4-CB88-4470-AEB5-29FA255AF1B1}" type="parTrans" cxnId="{9718F792-A752-4E43-8A5C-DEE409340227}">
      <dgm:prSet/>
      <dgm:spPr/>
      <dgm:t>
        <a:bodyPr/>
        <a:lstStyle/>
        <a:p>
          <a:endParaRPr lang="en-US"/>
        </a:p>
      </dgm:t>
    </dgm:pt>
    <dgm:pt modelId="{FBA2DB7A-1DB8-4F22-B9D3-4439F8663F46}" type="sibTrans" cxnId="{9718F792-A752-4E43-8A5C-DEE409340227}">
      <dgm:prSet/>
      <dgm:spPr/>
      <dgm:t>
        <a:bodyPr/>
        <a:lstStyle/>
        <a:p>
          <a:endParaRPr lang="en-US"/>
        </a:p>
      </dgm:t>
    </dgm:pt>
    <dgm:pt modelId="{6706FDB6-1127-40B5-ADAE-BEADC6BD41F3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 err="1"/>
            <a:t>Evaluación</a:t>
          </a:r>
          <a:r>
            <a:rPr lang="en-US" sz="2000" b="1" dirty="0"/>
            <a:t> previa</a:t>
          </a:r>
        </a:p>
      </dgm:t>
    </dgm:pt>
    <dgm:pt modelId="{BE260D11-F695-4273-8D9A-962C3A204691}" type="parTrans" cxnId="{18482789-C0D0-4076-8AFD-6E8324832920}">
      <dgm:prSet/>
      <dgm:spPr/>
      <dgm:t>
        <a:bodyPr/>
        <a:lstStyle/>
        <a:p>
          <a:endParaRPr lang="en-US"/>
        </a:p>
      </dgm:t>
    </dgm:pt>
    <dgm:pt modelId="{563CF92E-A0FF-48C6-BD72-2DD0B7A1D710}" type="sibTrans" cxnId="{18482789-C0D0-4076-8AFD-6E8324832920}">
      <dgm:prSet/>
      <dgm:spPr/>
      <dgm:t>
        <a:bodyPr/>
        <a:lstStyle/>
        <a:p>
          <a:endParaRPr lang="en-US"/>
        </a:p>
      </dgm:t>
    </dgm:pt>
    <dgm:pt modelId="{DFD9C2A8-F369-4509-8D8B-370EF007228F}">
      <dgm:prSet phldrT="[Text]" custT="1"/>
      <dgm:spPr/>
      <dgm:t>
        <a:bodyPr/>
        <a:lstStyle/>
        <a:p>
          <a:r>
            <a:rPr lang="en-US" sz="4400" b="1" dirty="0" err="1"/>
            <a:t>Fase</a:t>
          </a:r>
          <a:r>
            <a:rPr lang="en-US" sz="4400" b="1" dirty="0"/>
            <a:t> 2</a:t>
          </a:r>
        </a:p>
      </dgm:t>
    </dgm:pt>
    <dgm:pt modelId="{099162DC-84D4-401A-92D7-9FBF07F1081A}" type="parTrans" cxnId="{D2752E2D-6A87-4158-AE50-7FF8DFC6EF2B}">
      <dgm:prSet/>
      <dgm:spPr/>
      <dgm:t>
        <a:bodyPr/>
        <a:lstStyle/>
        <a:p>
          <a:endParaRPr lang="en-US"/>
        </a:p>
      </dgm:t>
    </dgm:pt>
    <dgm:pt modelId="{CA931050-D338-43EF-BB23-9D684C15F20C}" type="sibTrans" cxnId="{D2752E2D-6A87-4158-AE50-7FF8DFC6EF2B}">
      <dgm:prSet/>
      <dgm:spPr/>
      <dgm:t>
        <a:bodyPr/>
        <a:lstStyle/>
        <a:p>
          <a:endParaRPr lang="en-US"/>
        </a:p>
      </dgm:t>
    </dgm:pt>
    <dgm:pt modelId="{6303CAB0-B138-4E6C-B0F9-AC1FD4598925}">
      <dgm:prSet phldrT="[Text]" custT="1"/>
      <dgm:spPr/>
      <dgm:t>
        <a:bodyPr/>
        <a:lstStyle/>
        <a:p>
          <a:pPr>
            <a:buNone/>
          </a:pPr>
          <a:r>
            <a:rPr lang="es-ES" sz="2000" b="1" dirty="0"/>
            <a:t>Evaluación</a:t>
          </a:r>
          <a:endParaRPr lang="en-US" sz="2000" b="1" dirty="0"/>
        </a:p>
      </dgm:t>
    </dgm:pt>
    <dgm:pt modelId="{A028C1CD-25E2-4A29-8EB9-3289CBAEEF43}" type="parTrans" cxnId="{A417B270-262F-4E10-A410-3A316968AD6E}">
      <dgm:prSet/>
      <dgm:spPr/>
      <dgm:t>
        <a:bodyPr/>
        <a:lstStyle/>
        <a:p>
          <a:endParaRPr lang="en-US"/>
        </a:p>
      </dgm:t>
    </dgm:pt>
    <dgm:pt modelId="{D1850993-688F-4953-A527-FFF3D9261DD4}" type="sibTrans" cxnId="{A417B270-262F-4E10-A410-3A316968AD6E}">
      <dgm:prSet/>
      <dgm:spPr/>
      <dgm:t>
        <a:bodyPr/>
        <a:lstStyle/>
        <a:p>
          <a:endParaRPr lang="en-US"/>
        </a:p>
      </dgm:t>
    </dgm:pt>
    <dgm:pt modelId="{35DB25D2-CD1B-4FCD-8B9F-E2443C5B40B0}">
      <dgm:prSet phldrT="[Text]" custT="1"/>
      <dgm:spPr/>
      <dgm:t>
        <a:bodyPr/>
        <a:lstStyle/>
        <a:p>
          <a:r>
            <a:rPr lang="en-US" sz="4400" b="1" dirty="0" err="1"/>
            <a:t>Fase</a:t>
          </a:r>
          <a:r>
            <a:rPr lang="en-US" sz="4400" b="1" dirty="0"/>
            <a:t> 3</a:t>
          </a:r>
        </a:p>
      </dgm:t>
    </dgm:pt>
    <dgm:pt modelId="{F6A26B62-76E6-4658-9F1A-462D9B9A4AA8}" type="parTrans" cxnId="{0C714DD8-9DF6-49B8-B957-DD701A7B2975}">
      <dgm:prSet/>
      <dgm:spPr/>
      <dgm:t>
        <a:bodyPr/>
        <a:lstStyle/>
        <a:p>
          <a:endParaRPr lang="en-US"/>
        </a:p>
      </dgm:t>
    </dgm:pt>
    <dgm:pt modelId="{880A2F52-5FF7-48AA-9067-B5A30231A644}" type="sibTrans" cxnId="{0C714DD8-9DF6-49B8-B957-DD701A7B2975}">
      <dgm:prSet/>
      <dgm:spPr/>
      <dgm:t>
        <a:bodyPr/>
        <a:lstStyle/>
        <a:p>
          <a:endParaRPr lang="en-US"/>
        </a:p>
      </dgm:t>
    </dgm:pt>
    <dgm:pt modelId="{C9986D69-5151-4405-AFA6-4C7624E49B13}">
      <dgm:prSet phldrT="[Text]" custT="1"/>
      <dgm:spPr/>
      <dgm:t>
        <a:bodyPr/>
        <a:lstStyle/>
        <a:p>
          <a:pPr>
            <a:buNone/>
          </a:pPr>
          <a:r>
            <a:rPr lang="en-US" sz="2000" b="1" dirty="0" err="1"/>
            <a:t>Evaluación</a:t>
          </a:r>
          <a:r>
            <a:rPr lang="en-US" sz="2000" b="1" dirty="0"/>
            <a:t> posterior</a:t>
          </a:r>
        </a:p>
      </dgm:t>
    </dgm:pt>
    <dgm:pt modelId="{F9FFDD0D-0099-4890-BD5D-1D4C627F48D9}" type="parTrans" cxnId="{52BE7DC6-0747-479E-9426-7746B4752E4D}">
      <dgm:prSet/>
      <dgm:spPr/>
      <dgm:t>
        <a:bodyPr/>
        <a:lstStyle/>
        <a:p>
          <a:endParaRPr lang="en-US"/>
        </a:p>
      </dgm:t>
    </dgm:pt>
    <dgm:pt modelId="{6ADD58C4-0E63-4E45-97B2-381ED6004C63}" type="sibTrans" cxnId="{52BE7DC6-0747-479E-9426-7746B4752E4D}">
      <dgm:prSet/>
      <dgm:spPr/>
      <dgm:t>
        <a:bodyPr/>
        <a:lstStyle/>
        <a:p>
          <a:endParaRPr lang="en-US"/>
        </a:p>
      </dgm:t>
    </dgm:pt>
    <dgm:pt modelId="{0E3C6B9D-61A1-4653-AD1E-7BDA0E72A037}">
      <dgm:prSet phldrT="[Text]" custT="1"/>
      <dgm:spPr/>
      <dgm:t>
        <a:bodyPr/>
        <a:lstStyle/>
        <a:p>
          <a:pPr marL="285750" lvl="1" indent="0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n-US" sz="2000" dirty="0"/>
        </a:p>
      </dgm:t>
    </dgm:pt>
    <dgm:pt modelId="{84DFAF01-282F-443A-B06E-88C738F93C2B}" type="parTrans" cxnId="{3106A072-80D5-4DE5-B44E-D354A303B031}">
      <dgm:prSet/>
      <dgm:spPr/>
      <dgm:t>
        <a:bodyPr/>
        <a:lstStyle/>
        <a:p>
          <a:endParaRPr lang="en-US"/>
        </a:p>
      </dgm:t>
    </dgm:pt>
    <dgm:pt modelId="{E26DC713-DED1-49B3-977A-EE41BB864C89}" type="sibTrans" cxnId="{3106A072-80D5-4DE5-B44E-D354A303B031}">
      <dgm:prSet/>
      <dgm:spPr/>
      <dgm:t>
        <a:bodyPr/>
        <a:lstStyle/>
        <a:p>
          <a:endParaRPr lang="en-US"/>
        </a:p>
      </dgm:t>
    </dgm:pt>
    <dgm:pt modelId="{AB288D9E-3C6C-4F7E-B818-4DE7065B3C68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0" dirty="0"/>
            <a:t>Identificando tu punto de partida</a:t>
          </a:r>
        </a:p>
      </dgm:t>
    </dgm:pt>
    <dgm:pt modelId="{2B3CCA88-D2A8-4157-B9C3-3969DECE8414}" type="parTrans" cxnId="{15D5B3AE-82B1-4B3A-A2CE-164D549F4F31}">
      <dgm:prSet/>
      <dgm:spPr/>
      <dgm:t>
        <a:bodyPr/>
        <a:lstStyle/>
        <a:p>
          <a:endParaRPr lang="en-US"/>
        </a:p>
      </dgm:t>
    </dgm:pt>
    <dgm:pt modelId="{FE4D9183-A604-410B-AA3E-44570C7CFC19}" type="sibTrans" cxnId="{15D5B3AE-82B1-4B3A-A2CE-164D549F4F31}">
      <dgm:prSet/>
      <dgm:spPr/>
      <dgm:t>
        <a:bodyPr/>
        <a:lstStyle/>
        <a:p>
          <a:endParaRPr lang="en-US"/>
        </a:p>
      </dgm:t>
    </dgm:pt>
    <dgm:pt modelId="{5D0112D5-A25A-45DA-9400-290586D5ED2A}">
      <dgm:prSet phldrT="[Text]" custT="1"/>
      <dgm:spPr/>
      <dgm:t>
        <a:bodyPr/>
        <a:lstStyle/>
        <a:p>
          <a:pPr>
            <a:buNone/>
          </a:pPr>
          <a:r>
            <a:rPr lang="es-ES" sz="2000"/>
            <a:t>Ejecución </a:t>
          </a:r>
          <a:r>
            <a:rPr lang="es-ES" sz="2000" dirty="0"/>
            <a:t>de estudio de equidad salarial</a:t>
          </a:r>
          <a:endParaRPr lang="en-US" sz="2000" b="1" dirty="0"/>
        </a:p>
      </dgm:t>
    </dgm:pt>
    <dgm:pt modelId="{9E5E6078-BD12-4001-A288-C827E6E62BB2}" type="parTrans" cxnId="{331D47D6-7BE0-4A9A-B01F-4A9B5F00F7E7}">
      <dgm:prSet/>
      <dgm:spPr/>
      <dgm:t>
        <a:bodyPr/>
        <a:lstStyle/>
        <a:p>
          <a:endParaRPr lang="en-US"/>
        </a:p>
      </dgm:t>
    </dgm:pt>
    <dgm:pt modelId="{984D3C9F-BEBC-4DFE-A1C4-2EBF6F5A497D}" type="sibTrans" cxnId="{331D47D6-7BE0-4A9A-B01F-4A9B5F00F7E7}">
      <dgm:prSet/>
      <dgm:spPr/>
      <dgm:t>
        <a:bodyPr/>
        <a:lstStyle/>
        <a:p>
          <a:endParaRPr lang="en-US"/>
        </a:p>
      </dgm:t>
    </dgm:pt>
    <dgm:pt modelId="{80CC03A8-4B52-4D73-A462-D04D60B0DDF7}">
      <dgm:prSet custT="1"/>
      <dgm:spPr/>
      <dgm:t>
        <a:bodyPr/>
        <a:lstStyle/>
        <a:p>
          <a:pPr>
            <a:buNone/>
          </a:pPr>
          <a:r>
            <a:rPr lang="en-US" sz="2000" b="0" dirty="0"/>
            <a:t>Remediación y adaptación</a:t>
          </a:r>
        </a:p>
      </dgm:t>
    </dgm:pt>
    <dgm:pt modelId="{F45F9A02-67EA-4206-9080-1568CFC98F52}" type="parTrans" cxnId="{6833F610-103F-40AC-B0A5-AC88CD1B217F}">
      <dgm:prSet/>
      <dgm:spPr/>
      <dgm:t>
        <a:bodyPr/>
        <a:lstStyle/>
        <a:p>
          <a:endParaRPr lang="en-US"/>
        </a:p>
      </dgm:t>
    </dgm:pt>
    <dgm:pt modelId="{0769A188-A163-4475-AF0C-5F1644200C94}" type="sibTrans" cxnId="{6833F610-103F-40AC-B0A5-AC88CD1B217F}">
      <dgm:prSet/>
      <dgm:spPr/>
      <dgm:t>
        <a:bodyPr/>
        <a:lstStyle/>
        <a:p>
          <a:endParaRPr lang="en-US"/>
        </a:p>
      </dgm:t>
    </dgm:pt>
    <dgm:pt modelId="{BF647CF7-DF36-4565-8EFC-8767B0B6F0EE}" type="pres">
      <dgm:prSet presAssocID="{A234658E-7BE0-42DE-9172-77F1D92D2A0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88640A5-6D5A-4423-9BD7-633DAFE9BBA7}" type="pres">
      <dgm:prSet presAssocID="{3702885E-ED5E-4355-A6A4-57B8C8FBF1CE}" presName="circle1" presStyleLbl="node1" presStyleIdx="0" presStyleCnt="3"/>
      <dgm:spPr/>
    </dgm:pt>
    <dgm:pt modelId="{0EFD879C-2F8A-42FB-AC16-81C9D31EC928}" type="pres">
      <dgm:prSet presAssocID="{3702885E-ED5E-4355-A6A4-57B8C8FBF1CE}" presName="space" presStyleCnt="0"/>
      <dgm:spPr/>
    </dgm:pt>
    <dgm:pt modelId="{0AB9920B-C8A1-4D3F-A8E7-326472051DDD}" type="pres">
      <dgm:prSet presAssocID="{3702885E-ED5E-4355-A6A4-57B8C8FBF1CE}" presName="rect1" presStyleLbl="alignAcc1" presStyleIdx="0" presStyleCnt="3"/>
      <dgm:spPr/>
    </dgm:pt>
    <dgm:pt modelId="{AEF09C68-BEA1-43DD-A870-081D521D36B9}" type="pres">
      <dgm:prSet presAssocID="{DFD9C2A8-F369-4509-8D8B-370EF007228F}" presName="vertSpace2" presStyleLbl="node1" presStyleIdx="0" presStyleCnt="3"/>
      <dgm:spPr/>
    </dgm:pt>
    <dgm:pt modelId="{2273B49A-D2EB-477F-BFC2-095BFC4C702A}" type="pres">
      <dgm:prSet presAssocID="{DFD9C2A8-F369-4509-8D8B-370EF007228F}" presName="circle2" presStyleLbl="node1" presStyleIdx="1" presStyleCnt="3"/>
      <dgm:spPr/>
    </dgm:pt>
    <dgm:pt modelId="{40360EA5-5F39-4B53-A78A-07FC3028FE23}" type="pres">
      <dgm:prSet presAssocID="{DFD9C2A8-F369-4509-8D8B-370EF007228F}" presName="rect2" presStyleLbl="alignAcc1" presStyleIdx="1" presStyleCnt="3"/>
      <dgm:spPr/>
    </dgm:pt>
    <dgm:pt modelId="{98FA1DB4-FACC-4482-BDCD-52CE3024F9BF}" type="pres">
      <dgm:prSet presAssocID="{35DB25D2-CD1B-4FCD-8B9F-E2443C5B40B0}" presName="vertSpace3" presStyleLbl="node1" presStyleIdx="1" presStyleCnt="3"/>
      <dgm:spPr/>
    </dgm:pt>
    <dgm:pt modelId="{E6BE8EC3-CDAD-4062-B33E-9E99E085C62A}" type="pres">
      <dgm:prSet presAssocID="{35DB25D2-CD1B-4FCD-8B9F-E2443C5B40B0}" presName="circle3" presStyleLbl="node1" presStyleIdx="2" presStyleCnt="3"/>
      <dgm:spPr/>
    </dgm:pt>
    <dgm:pt modelId="{433F61FE-731B-4385-B5CD-83CD9C8F8344}" type="pres">
      <dgm:prSet presAssocID="{35DB25D2-CD1B-4FCD-8B9F-E2443C5B40B0}" presName="rect3" presStyleLbl="alignAcc1" presStyleIdx="2" presStyleCnt="3"/>
      <dgm:spPr/>
    </dgm:pt>
    <dgm:pt modelId="{E16751D4-CD26-4BB0-ABD7-4F58CF3D1A84}" type="pres">
      <dgm:prSet presAssocID="{3702885E-ED5E-4355-A6A4-57B8C8FBF1CE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78674120-93CD-4346-8003-424777EE3C09}" type="pres">
      <dgm:prSet presAssocID="{3702885E-ED5E-4355-A6A4-57B8C8FBF1CE}" presName="rect1ChTx" presStyleLbl="alignAcc1" presStyleIdx="2" presStyleCnt="3" custScaleX="143333">
        <dgm:presLayoutVars>
          <dgm:bulletEnabled val="1"/>
        </dgm:presLayoutVars>
      </dgm:prSet>
      <dgm:spPr/>
    </dgm:pt>
    <dgm:pt modelId="{D1486101-A7EC-40DF-99DA-58A4DE476EE0}" type="pres">
      <dgm:prSet presAssocID="{DFD9C2A8-F369-4509-8D8B-370EF007228F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3ADAE6B4-C03E-4533-886B-D14AAEE93E73}" type="pres">
      <dgm:prSet presAssocID="{DFD9C2A8-F369-4509-8D8B-370EF007228F}" presName="rect2ChTx" presStyleLbl="alignAcc1" presStyleIdx="2" presStyleCnt="3" custScaleX="144101">
        <dgm:presLayoutVars>
          <dgm:bulletEnabled val="1"/>
        </dgm:presLayoutVars>
      </dgm:prSet>
      <dgm:spPr/>
    </dgm:pt>
    <dgm:pt modelId="{8EA5D469-6B58-4242-BCB5-4F5A342AED55}" type="pres">
      <dgm:prSet presAssocID="{35DB25D2-CD1B-4FCD-8B9F-E2443C5B40B0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0549194C-5E1E-4FFB-9126-539CCDF5EF44}" type="pres">
      <dgm:prSet presAssocID="{35DB25D2-CD1B-4FCD-8B9F-E2443C5B40B0}" presName="rect3ChTx" presStyleLbl="alignAcc1" presStyleIdx="2" presStyleCnt="3" custScaleX="142993">
        <dgm:presLayoutVars>
          <dgm:bulletEnabled val="1"/>
        </dgm:presLayoutVars>
      </dgm:prSet>
      <dgm:spPr/>
    </dgm:pt>
  </dgm:ptLst>
  <dgm:cxnLst>
    <dgm:cxn modelId="{61FD9D03-F14F-4A5B-AA69-A2683D864FD7}" type="presOf" srcId="{5D0112D5-A25A-45DA-9400-290586D5ED2A}" destId="{3ADAE6B4-C03E-4533-886B-D14AAEE93E73}" srcOrd="0" destOrd="1" presId="urn:microsoft.com/office/officeart/2005/8/layout/target3"/>
    <dgm:cxn modelId="{8635F70C-E096-4CAF-91F3-FE0B82D0D93E}" type="presOf" srcId="{C9986D69-5151-4405-AFA6-4C7624E49B13}" destId="{0549194C-5E1E-4FFB-9126-539CCDF5EF44}" srcOrd="0" destOrd="0" presId="urn:microsoft.com/office/officeart/2005/8/layout/target3"/>
    <dgm:cxn modelId="{6833F610-103F-40AC-B0A5-AC88CD1B217F}" srcId="{35DB25D2-CD1B-4FCD-8B9F-E2443C5B40B0}" destId="{80CC03A8-4B52-4D73-A462-D04D60B0DDF7}" srcOrd="1" destOrd="0" parTransId="{F45F9A02-67EA-4206-9080-1568CFC98F52}" sibTransId="{0769A188-A163-4475-AF0C-5F1644200C94}"/>
    <dgm:cxn modelId="{E88FE223-8202-4817-BB50-486745CEBB48}" type="presOf" srcId="{80CC03A8-4B52-4D73-A462-D04D60B0DDF7}" destId="{0549194C-5E1E-4FFB-9126-539CCDF5EF44}" srcOrd="0" destOrd="1" presId="urn:microsoft.com/office/officeart/2005/8/layout/target3"/>
    <dgm:cxn modelId="{D2752E2D-6A87-4158-AE50-7FF8DFC6EF2B}" srcId="{A234658E-7BE0-42DE-9172-77F1D92D2A03}" destId="{DFD9C2A8-F369-4509-8D8B-370EF007228F}" srcOrd="1" destOrd="0" parTransId="{099162DC-84D4-401A-92D7-9FBF07F1081A}" sibTransId="{CA931050-D338-43EF-BB23-9D684C15F20C}"/>
    <dgm:cxn modelId="{A4ABF237-3DBB-4128-99B6-76AB9EFE558E}" type="presOf" srcId="{3702885E-ED5E-4355-A6A4-57B8C8FBF1CE}" destId="{E16751D4-CD26-4BB0-ABD7-4F58CF3D1A84}" srcOrd="1" destOrd="0" presId="urn:microsoft.com/office/officeart/2005/8/layout/target3"/>
    <dgm:cxn modelId="{F978AD3C-352B-4120-945D-6B7A28D15F32}" type="presOf" srcId="{0E3C6B9D-61A1-4653-AD1E-7BDA0E72A037}" destId="{78674120-93CD-4346-8003-424777EE3C09}" srcOrd="0" destOrd="3" presId="urn:microsoft.com/office/officeart/2005/8/layout/target3"/>
    <dgm:cxn modelId="{0DD83D5C-A7B6-4D08-B321-A6331C49E85A}" type="presOf" srcId="{A234658E-7BE0-42DE-9172-77F1D92D2A03}" destId="{BF647CF7-DF36-4565-8EFC-8767B0B6F0EE}" srcOrd="0" destOrd="0" presId="urn:microsoft.com/office/officeart/2005/8/layout/target3"/>
    <dgm:cxn modelId="{13B77968-BAA1-4181-9A83-717DE85D0BF4}" type="presOf" srcId="{DFD9C2A8-F369-4509-8D8B-370EF007228F}" destId="{40360EA5-5F39-4B53-A78A-07FC3028FE23}" srcOrd="0" destOrd="0" presId="urn:microsoft.com/office/officeart/2005/8/layout/target3"/>
    <dgm:cxn modelId="{F7F85F50-3398-43E9-BD7B-AC8D006C85D6}" type="presOf" srcId="{35DB25D2-CD1B-4FCD-8B9F-E2443C5B40B0}" destId="{8EA5D469-6B58-4242-BCB5-4F5A342AED55}" srcOrd="1" destOrd="0" presId="urn:microsoft.com/office/officeart/2005/8/layout/target3"/>
    <dgm:cxn modelId="{A417B270-262F-4E10-A410-3A316968AD6E}" srcId="{DFD9C2A8-F369-4509-8D8B-370EF007228F}" destId="{6303CAB0-B138-4E6C-B0F9-AC1FD4598925}" srcOrd="0" destOrd="0" parTransId="{A028C1CD-25E2-4A29-8EB9-3289CBAEEF43}" sibTransId="{D1850993-688F-4953-A527-FFF3D9261DD4}"/>
    <dgm:cxn modelId="{3106A072-80D5-4DE5-B44E-D354A303B031}" srcId="{3702885E-ED5E-4355-A6A4-57B8C8FBF1CE}" destId="{0E3C6B9D-61A1-4653-AD1E-7BDA0E72A037}" srcOrd="3" destOrd="0" parTransId="{84DFAF01-282F-443A-B06E-88C738F93C2B}" sibTransId="{E26DC713-DED1-49B3-977A-EE41BB864C89}"/>
    <dgm:cxn modelId="{AA59F580-330F-4329-8B2F-A656051C5035}" type="presOf" srcId="{6303CAB0-B138-4E6C-B0F9-AC1FD4598925}" destId="{3ADAE6B4-C03E-4533-886B-D14AAEE93E73}" srcOrd="0" destOrd="0" presId="urn:microsoft.com/office/officeart/2005/8/layout/target3"/>
    <dgm:cxn modelId="{18482789-C0D0-4076-8AFD-6E8324832920}" srcId="{3702885E-ED5E-4355-A6A4-57B8C8FBF1CE}" destId="{6706FDB6-1127-40B5-ADAE-BEADC6BD41F3}" srcOrd="1" destOrd="0" parTransId="{BE260D11-F695-4273-8D9A-962C3A204691}" sibTransId="{563CF92E-A0FF-48C6-BD72-2DD0B7A1D710}"/>
    <dgm:cxn modelId="{9718F792-A752-4E43-8A5C-DEE409340227}" srcId="{3702885E-ED5E-4355-A6A4-57B8C8FBF1CE}" destId="{E9879967-D7AA-4C19-A878-509083CE38B9}" srcOrd="0" destOrd="0" parTransId="{D90016E4-CB88-4470-AEB5-29FA255AF1B1}" sibTransId="{FBA2DB7A-1DB8-4F22-B9D3-4439F8663F46}"/>
    <dgm:cxn modelId="{E3F6B296-5CB4-4438-A852-20DFD87CAD77}" type="presOf" srcId="{6706FDB6-1127-40B5-ADAE-BEADC6BD41F3}" destId="{78674120-93CD-4346-8003-424777EE3C09}" srcOrd="0" destOrd="1" presId="urn:microsoft.com/office/officeart/2005/8/layout/target3"/>
    <dgm:cxn modelId="{0847DB99-9F7C-46E9-9909-39132A2FED1F}" type="presOf" srcId="{AB288D9E-3C6C-4F7E-B818-4DE7065B3C68}" destId="{78674120-93CD-4346-8003-424777EE3C09}" srcOrd="0" destOrd="2" presId="urn:microsoft.com/office/officeart/2005/8/layout/target3"/>
    <dgm:cxn modelId="{ABC21CAD-4702-4718-8C10-74725AAEE534}" type="presOf" srcId="{DFD9C2A8-F369-4509-8D8B-370EF007228F}" destId="{D1486101-A7EC-40DF-99DA-58A4DE476EE0}" srcOrd="1" destOrd="0" presId="urn:microsoft.com/office/officeart/2005/8/layout/target3"/>
    <dgm:cxn modelId="{15D5B3AE-82B1-4B3A-A2CE-164D549F4F31}" srcId="{3702885E-ED5E-4355-A6A4-57B8C8FBF1CE}" destId="{AB288D9E-3C6C-4F7E-B818-4DE7065B3C68}" srcOrd="2" destOrd="0" parTransId="{2B3CCA88-D2A8-4157-B9C3-3969DECE8414}" sibTransId="{FE4D9183-A604-410B-AA3E-44570C7CFC19}"/>
    <dgm:cxn modelId="{52BE7DC6-0747-479E-9426-7746B4752E4D}" srcId="{35DB25D2-CD1B-4FCD-8B9F-E2443C5B40B0}" destId="{C9986D69-5151-4405-AFA6-4C7624E49B13}" srcOrd="0" destOrd="0" parTransId="{F9FFDD0D-0099-4890-BD5D-1D4C627F48D9}" sibTransId="{6ADD58C4-0E63-4E45-97B2-381ED6004C63}"/>
    <dgm:cxn modelId="{8B83CDCC-DD17-4D1A-89A3-565ECA02EF89}" srcId="{A234658E-7BE0-42DE-9172-77F1D92D2A03}" destId="{3702885E-ED5E-4355-A6A4-57B8C8FBF1CE}" srcOrd="0" destOrd="0" parTransId="{145DBAB7-4BD8-46C8-B268-613E1982AA8F}" sibTransId="{5727EDE4-02E1-45A5-8AA0-EB5C6A88CF24}"/>
    <dgm:cxn modelId="{331D47D6-7BE0-4A9A-B01F-4A9B5F00F7E7}" srcId="{DFD9C2A8-F369-4509-8D8B-370EF007228F}" destId="{5D0112D5-A25A-45DA-9400-290586D5ED2A}" srcOrd="1" destOrd="0" parTransId="{9E5E6078-BD12-4001-A288-C827E6E62BB2}" sibTransId="{984D3C9F-BEBC-4DFE-A1C4-2EBF6F5A497D}"/>
    <dgm:cxn modelId="{0C714DD8-9DF6-49B8-B957-DD701A7B2975}" srcId="{A234658E-7BE0-42DE-9172-77F1D92D2A03}" destId="{35DB25D2-CD1B-4FCD-8B9F-E2443C5B40B0}" srcOrd="2" destOrd="0" parTransId="{F6A26B62-76E6-4658-9F1A-462D9B9A4AA8}" sibTransId="{880A2F52-5FF7-48AA-9067-B5A30231A644}"/>
    <dgm:cxn modelId="{E6743FE5-D823-4D30-BAB3-E70C7A4B2186}" type="presOf" srcId="{E9879967-D7AA-4C19-A878-509083CE38B9}" destId="{78674120-93CD-4346-8003-424777EE3C09}" srcOrd="0" destOrd="0" presId="urn:microsoft.com/office/officeart/2005/8/layout/target3"/>
    <dgm:cxn modelId="{F7A292E5-83CE-4624-80F5-A77B4FC36B97}" type="presOf" srcId="{35DB25D2-CD1B-4FCD-8B9F-E2443C5B40B0}" destId="{433F61FE-731B-4385-B5CD-83CD9C8F8344}" srcOrd="0" destOrd="0" presId="urn:microsoft.com/office/officeart/2005/8/layout/target3"/>
    <dgm:cxn modelId="{AB667FFC-50D2-493A-B138-A7BBDE3E5EBB}" type="presOf" srcId="{3702885E-ED5E-4355-A6A4-57B8C8FBF1CE}" destId="{0AB9920B-C8A1-4D3F-A8E7-326472051DDD}" srcOrd="0" destOrd="0" presId="urn:microsoft.com/office/officeart/2005/8/layout/target3"/>
    <dgm:cxn modelId="{F3F57BDD-828E-4B24-8015-3BA3FC46FD73}" type="presParOf" srcId="{BF647CF7-DF36-4565-8EFC-8767B0B6F0EE}" destId="{488640A5-6D5A-4423-9BD7-633DAFE9BBA7}" srcOrd="0" destOrd="0" presId="urn:microsoft.com/office/officeart/2005/8/layout/target3"/>
    <dgm:cxn modelId="{B1EF16D6-762B-4794-B7AB-F012595C2A40}" type="presParOf" srcId="{BF647CF7-DF36-4565-8EFC-8767B0B6F0EE}" destId="{0EFD879C-2F8A-42FB-AC16-81C9D31EC928}" srcOrd="1" destOrd="0" presId="urn:microsoft.com/office/officeart/2005/8/layout/target3"/>
    <dgm:cxn modelId="{B084E7DD-3DBD-4312-A571-667F8FF826E7}" type="presParOf" srcId="{BF647CF7-DF36-4565-8EFC-8767B0B6F0EE}" destId="{0AB9920B-C8A1-4D3F-A8E7-326472051DDD}" srcOrd="2" destOrd="0" presId="urn:microsoft.com/office/officeart/2005/8/layout/target3"/>
    <dgm:cxn modelId="{AF53DF83-A216-459F-B2FC-96851FC8610B}" type="presParOf" srcId="{BF647CF7-DF36-4565-8EFC-8767B0B6F0EE}" destId="{AEF09C68-BEA1-43DD-A870-081D521D36B9}" srcOrd="3" destOrd="0" presId="urn:microsoft.com/office/officeart/2005/8/layout/target3"/>
    <dgm:cxn modelId="{733BD12A-F549-488A-8620-92CECD3AF146}" type="presParOf" srcId="{BF647CF7-DF36-4565-8EFC-8767B0B6F0EE}" destId="{2273B49A-D2EB-477F-BFC2-095BFC4C702A}" srcOrd="4" destOrd="0" presId="urn:microsoft.com/office/officeart/2005/8/layout/target3"/>
    <dgm:cxn modelId="{FB64074E-3891-4045-9011-8699AF727BE0}" type="presParOf" srcId="{BF647CF7-DF36-4565-8EFC-8767B0B6F0EE}" destId="{40360EA5-5F39-4B53-A78A-07FC3028FE23}" srcOrd="5" destOrd="0" presId="urn:microsoft.com/office/officeart/2005/8/layout/target3"/>
    <dgm:cxn modelId="{1AAD1E5F-3124-4930-BDA1-4AE040D54C69}" type="presParOf" srcId="{BF647CF7-DF36-4565-8EFC-8767B0B6F0EE}" destId="{98FA1DB4-FACC-4482-BDCD-52CE3024F9BF}" srcOrd="6" destOrd="0" presId="urn:microsoft.com/office/officeart/2005/8/layout/target3"/>
    <dgm:cxn modelId="{770724EB-6404-402C-AF26-4DE28F9C4599}" type="presParOf" srcId="{BF647CF7-DF36-4565-8EFC-8767B0B6F0EE}" destId="{E6BE8EC3-CDAD-4062-B33E-9E99E085C62A}" srcOrd="7" destOrd="0" presId="urn:microsoft.com/office/officeart/2005/8/layout/target3"/>
    <dgm:cxn modelId="{AB672E97-F462-401D-BC53-644ECEC0F86C}" type="presParOf" srcId="{BF647CF7-DF36-4565-8EFC-8767B0B6F0EE}" destId="{433F61FE-731B-4385-B5CD-83CD9C8F8344}" srcOrd="8" destOrd="0" presId="urn:microsoft.com/office/officeart/2005/8/layout/target3"/>
    <dgm:cxn modelId="{F4B25E2F-A06D-4C8B-9954-A187970C1AAA}" type="presParOf" srcId="{BF647CF7-DF36-4565-8EFC-8767B0B6F0EE}" destId="{E16751D4-CD26-4BB0-ABD7-4F58CF3D1A84}" srcOrd="9" destOrd="0" presId="urn:microsoft.com/office/officeart/2005/8/layout/target3"/>
    <dgm:cxn modelId="{2C3AAD11-A364-444A-A785-CAEDBB4AB631}" type="presParOf" srcId="{BF647CF7-DF36-4565-8EFC-8767B0B6F0EE}" destId="{78674120-93CD-4346-8003-424777EE3C09}" srcOrd="10" destOrd="0" presId="urn:microsoft.com/office/officeart/2005/8/layout/target3"/>
    <dgm:cxn modelId="{D36A1B77-FACB-417F-A496-FCCE81BB5806}" type="presParOf" srcId="{BF647CF7-DF36-4565-8EFC-8767B0B6F0EE}" destId="{D1486101-A7EC-40DF-99DA-58A4DE476EE0}" srcOrd="11" destOrd="0" presId="urn:microsoft.com/office/officeart/2005/8/layout/target3"/>
    <dgm:cxn modelId="{C9E364C7-42DC-4A32-B16E-89DD601131C8}" type="presParOf" srcId="{BF647CF7-DF36-4565-8EFC-8767B0B6F0EE}" destId="{3ADAE6B4-C03E-4533-886B-D14AAEE93E73}" srcOrd="12" destOrd="0" presId="urn:microsoft.com/office/officeart/2005/8/layout/target3"/>
    <dgm:cxn modelId="{DDF99679-EC27-45FA-A836-AA9B4EF5CE23}" type="presParOf" srcId="{BF647CF7-DF36-4565-8EFC-8767B0B6F0EE}" destId="{8EA5D469-6B58-4242-BCB5-4F5A342AED55}" srcOrd="13" destOrd="0" presId="urn:microsoft.com/office/officeart/2005/8/layout/target3"/>
    <dgm:cxn modelId="{12D1F68C-CBFE-4357-B61E-3EED93C6DE99}" type="presParOf" srcId="{BF647CF7-DF36-4565-8EFC-8767B0B6F0EE}" destId="{0549194C-5E1E-4FFB-9126-539CCDF5EF4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640A5-6D5A-4423-9BD7-633DAFE9BBA7}">
      <dsp:nvSpPr>
        <dsp:cNvPr id="0" name=""/>
        <dsp:cNvSpPr/>
      </dsp:nvSpPr>
      <dsp:spPr>
        <a:xfrm>
          <a:off x="-412624" y="0"/>
          <a:ext cx="3041734" cy="304173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9920B-C8A1-4D3F-A8E7-326472051DDD}">
      <dsp:nvSpPr>
        <dsp:cNvPr id="0" name=""/>
        <dsp:cNvSpPr/>
      </dsp:nvSpPr>
      <dsp:spPr>
        <a:xfrm>
          <a:off x="1108242" y="0"/>
          <a:ext cx="7485077" cy="30417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 err="1"/>
            <a:t>Fase</a:t>
          </a:r>
          <a:r>
            <a:rPr lang="en-US" sz="4000" b="1" kern="1200" dirty="0"/>
            <a:t> 1</a:t>
          </a:r>
        </a:p>
      </dsp:txBody>
      <dsp:txXfrm>
        <a:off x="1108242" y="0"/>
        <a:ext cx="3742538" cy="912522"/>
      </dsp:txXfrm>
    </dsp:sp>
    <dsp:sp modelId="{2273B49A-D2EB-477F-BFC2-095BFC4C702A}">
      <dsp:nvSpPr>
        <dsp:cNvPr id="0" name=""/>
        <dsp:cNvSpPr/>
      </dsp:nvSpPr>
      <dsp:spPr>
        <a:xfrm>
          <a:off x="119680" y="912522"/>
          <a:ext cx="1977125" cy="197712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369917"/>
            <a:satOff val="-55184"/>
            <a:lumOff val="402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60EA5-5F39-4B53-A78A-07FC3028FE23}">
      <dsp:nvSpPr>
        <dsp:cNvPr id="0" name=""/>
        <dsp:cNvSpPr/>
      </dsp:nvSpPr>
      <dsp:spPr>
        <a:xfrm>
          <a:off x="1108242" y="912522"/>
          <a:ext cx="7485077" cy="1977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357185"/>
              <a:satOff val="-54593"/>
              <a:lumOff val="366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 err="1"/>
            <a:t>Fase</a:t>
          </a:r>
          <a:r>
            <a:rPr lang="en-US" sz="4400" b="1" kern="1200" dirty="0"/>
            <a:t> 2</a:t>
          </a:r>
        </a:p>
      </dsp:txBody>
      <dsp:txXfrm>
        <a:off x="1108242" y="912522"/>
        <a:ext cx="3742538" cy="912519"/>
      </dsp:txXfrm>
    </dsp:sp>
    <dsp:sp modelId="{E6BE8EC3-CDAD-4062-B33E-9E99E085C62A}">
      <dsp:nvSpPr>
        <dsp:cNvPr id="0" name=""/>
        <dsp:cNvSpPr/>
      </dsp:nvSpPr>
      <dsp:spPr>
        <a:xfrm>
          <a:off x="651983" y="1825041"/>
          <a:ext cx="912519" cy="91251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369917"/>
            <a:satOff val="-55184"/>
            <a:lumOff val="402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F61FE-731B-4385-B5CD-83CD9C8F8344}">
      <dsp:nvSpPr>
        <dsp:cNvPr id="0" name=""/>
        <dsp:cNvSpPr/>
      </dsp:nvSpPr>
      <dsp:spPr>
        <a:xfrm>
          <a:off x="1108242" y="1825041"/>
          <a:ext cx="7485077" cy="9125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357185"/>
              <a:satOff val="-54593"/>
              <a:lumOff val="366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 err="1"/>
            <a:t>Fase</a:t>
          </a:r>
          <a:r>
            <a:rPr lang="en-US" sz="4400" b="1" kern="1200" dirty="0"/>
            <a:t> 3</a:t>
          </a:r>
        </a:p>
      </dsp:txBody>
      <dsp:txXfrm>
        <a:off x="1108242" y="1825041"/>
        <a:ext cx="3742538" cy="912519"/>
      </dsp:txXfrm>
    </dsp:sp>
    <dsp:sp modelId="{78674120-93CD-4346-8003-424777EE3C09}">
      <dsp:nvSpPr>
        <dsp:cNvPr id="0" name=""/>
        <dsp:cNvSpPr/>
      </dsp:nvSpPr>
      <dsp:spPr>
        <a:xfrm>
          <a:off x="4039904" y="0"/>
          <a:ext cx="5364293" cy="91252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 err="1"/>
            <a:t>Evaluación</a:t>
          </a:r>
          <a:r>
            <a:rPr lang="en-US" sz="2000" b="1" kern="1200" dirty="0"/>
            <a:t> previa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0" kern="1200" dirty="0"/>
            <a:t>Identificando tu punto de partida</a:t>
          </a:r>
        </a:p>
        <a:p>
          <a:pPr marL="285750" lvl="1" indent="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4039904" y="0"/>
        <a:ext cx="5364293" cy="912522"/>
      </dsp:txXfrm>
    </dsp:sp>
    <dsp:sp modelId="{3ADAE6B4-C03E-4533-886B-D14AAEE93E73}">
      <dsp:nvSpPr>
        <dsp:cNvPr id="0" name=""/>
        <dsp:cNvSpPr/>
      </dsp:nvSpPr>
      <dsp:spPr>
        <a:xfrm>
          <a:off x="4025533" y="912522"/>
          <a:ext cx="5393036" cy="91251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sz="2000" b="1" kern="1200" dirty="0"/>
            <a:t>Evaluación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sz="2000" kern="1200"/>
            <a:t>Ejecución </a:t>
          </a:r>
          <a:r>
            <a:rPr lang="es-ES" sz="2000" kern="1200" dirty="0"/>
            <a:t>de estudio de equidad salarial</a:t>
          </a:r>
          <a:endParaRPr lang="en-US" sz="2000" b="1" kern="1200" dirty="0"/>
        </a:p>
      </dsp:txBody>
      <dsp:txXfrm>
        <a:off x="4025533" y="912522"/>
        <a:ext cx="5393036" cy="912519"/>
      </dsp:txXfrm>
    </dsp:sp>
    <dsp:sp modelId="{0549194C-5E1E-4FFB-9126-539CCDF5EF44}">
      <dsp:nvSpPr>
        <dsp:cNvPr id="0" name=""/>
        <dsp:cNvSpPr/>
      </dsp:nvSpPr>
      <dsp:spPr>
        <a:xfrm>
          <a:off x="4046266" y="1825041"/>
          <a:ext cx="5351568" cy="91251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b="1" kern="1200" dirty="0" err="1"/>
            <a:t>Evaluación</a:t>
          </a:r>
          <a:r>
            <a:rPr lang="en-US" sz="2000" b="1" kern="1200" dirty="0"/>
            <a:t> posterior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b="0" kern="1200" dirty="0"/>
            <a:t>Remediación y adaptación</a:t>
          </a:r>
        </a:p>
      </dsp:txBody>
      <dsp:txXfrm>
        <a:off x="4046266" y="1825041"/>
        <a:ext cx="5351568" cy="912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DF9683A-6C9E-DE97-0150-0FD04F3901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E4684B-DC8B-B290-221D-05CB77F0CA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0FA15-B469-EC44-9008-7EFB8B82BC9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8C5CB-4680-248F-A633-9860CA93F1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D6994-DD84-CA0A-3163-0CF3419109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ECCB1-81D9-CE4D-9838-9BFC3C35F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95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0F2BE-6106-4CFA-929B-82411E6C72B5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E845C-69F4-4740-8B34-2F8DA5601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9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E845C-69F4-4740-8B34-2F8DA56012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7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02216"/>
            <a:ext cx="10515600" cy="285273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81941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EEF5C89-1AF4-0AAD-591F-2AF2F9EC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D079CA-0F4E-8CA6-2150-A8258BD201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78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Long description +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007E8152-7D10-0E41-65B7-BEE573A7C118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831850" y="1869743"/>
            <a:ext cx="5111750" cy="39992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place a chart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5BCF5D-776E-B3D6-C30B-D6BD155D51A5}"/>
              </a:ext>
            </a:extLst>
          </p:cNvPr>
          <p:cNvSpPr/>
          <p:nvPr userDrawn="1"/>
        </p:nvSpPr>
        <p:spPr>
          <a:xfrm>
            <a:off x="6445404" y="0"/>
            <a:ext cx="5746595" cy="6858000"/>
          </a:xfrm>
          <a:prstGeom prst="rect">
            <a:avLst/>
          </a:prstGeom>
          <a:solidFill>
            <a:srgbClr val="E9E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741B853B-E575-CEF2-E85C-34F81F2A545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25267" y="1869743"/>
            <a:ext cx="4586359" cy="4301796"/>
          </a:xfrm>
        </p:spPr>
        <p:txBody>
          <a:bodyPr>
            <a:normAutofit/>
          </a:bodyPr>
          <a:lstStyle>
            <a:lvl1pPr marL="0" indent="0">
              <a:buClr>
                <a:srgbClr val="726477"/>
              </a:buClr>
              <a:buFontTx/>
              <a:buNone/>
              <a:defRPr sz="2000">
                <a:solidFill>
                  <a:srgbClr val="60666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enter long description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E0E17E-0641-8646-5FC9-9F3357181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25267" y="686461"/>
            <a:ext cx="5111750" cy="51788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726477"/>
                </a:solidFill>
              </a:defRPr>
            </a:lvl1pPr>
          </a:lstStyle>
          <a:p>
            <a:r>
              <a:rPr lang="en-US"/>
              <a:t>Click to enter Title</a:t>
            </a:r>
          </a:p>
        </p:txBody>
      </p:sp>
    </p:spTree>
    <p:extLst>
      <p:ext uri="{BB962C8B-B14F-4D97-AF65-F5344CB8AC3E}">
        <p14:creationId xmlns:p14="http://schemas.microsoft.com/office/powerpoint/2010/main" val="230537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600" y="169200"/>
            <a:ext cx="10515600" cy="51788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726477"/>
                </a:solidFill>
              </a:defRPr>
            </a:lvl1pPr>
          </a:lstStyle>
          <a:p>
            <a:r>
              <a:rPr lang="en-US"/>
              <a:t>Click to enter Title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007E8152-7D10-0E41-65B7-BEE573A7C118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6373813" y="1869743"/>
            <a:ext cx="5237162" cy="39992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place a chart</a:t>
            </a:r>
          </a:p>
        </p:txBody>
      </p:sp>
      <p:sp>
        <p:nvSpPr>
          <p:cNvPr id="6" name="Chart Placeholder 8">
            <a:extLst>
              <a:ext uri="{FF2B5EF4-FFF2-40B4-BE49-F238E27FC236}">
                <a16:creationId xmlns:a16="http://schemas.microsoft.com/office/drawing/2014/main" id="{8297C145-90DF-DC5B-E290-ED152C959BE7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825998" y="1869743"/>
            <a:ext cx="5237162" cy="39992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place a chart</a:t>
            </a:r>
          </a:p>
        </p:txBody>
      </p:sp>
    </p:spTree>
    <p:extLst>
      <p:ext uri="{BB962C8B-B14F-4D97-AF65-F5344CB8AC3E}">
        <p14:creationId xmlns:p14="http://schemas.microsoft.com/office/powerpoint/2010/main" val="4228832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2135A34-CBEE-0EBB-08F5-2C1A43488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00612"/>
            <a:ext cx="5157787" cy="3950806"/>
          </a:xfrm>
        </p:spPr>
        <p:txBody>
          <a:bodyPr>
            <a:normAutofit/>
          </a:bodyPr>
          <a:lstStyle/>
          <a:p>
            <a:r>
              <a:rPr lang="en-US" err="1"/>
              <a:t>Archill</a:t>
            </a:r>
            <a:r>
              <a:rPr lang="en-US"/>
              <a:t> </a:t>
            </a:r>
            <a:r>
              <a:rPr lang="en-US" err="1"/>
              <a:t>accupti</a:t>
            </a:r>
            <a:r>
              <a:rPr lang="en-US"/>
              <a:t> </a:t>
            </a:r>
            <a:r>
              <a:rPr lang="en-US" err="1"/>
              <a:t>orioribusae</a:t>
            </a:r>
            <a:r>
              <a:rPr lang="en-US"/>
              <a:t>. </a:t>
            </a:r>
            <a:r>
              <a:rPr lang="en-US" err="1"/>
              <a:t>Laborro</a:t>
            </a:r>
            <a:r>
              <a:rPr lang="en-US"/>
              <a:t> </a:t>
            </a:r>
            <a:r>
              <a:rPr lang="en-US" err="1"/>
              <a:t>vidigna</a:t>
            </a:r>
            <a:r>
              <a:rPr lang="en-US"/>
              <a:t> </a:t>
            </a:r>
            <a:r>
              <a:rPr lang="en-US" err="1"/>
              <a:t>tusdae</a:t>
            </a:r>
            <a:r>
              <a:rPr lang="en-US"/>
              <a:t> </a:t>
            </a:r>
            <a:r>
              <a:rPr lang="en-US" err="1"/>
              <a:t>quod</a:t>
            </a:r>
            <a:r>
              <a:rPr lang="en-US"/>
              <a:t> </a:t>
            </a:r>
            <a:r>
              <a:rPr lang="en-US" err="1"/>
              <a:t>quatur</a:t>
            </a:r>
            <a:r>
              <a:rPr lang="en-US"/>
              <a:t> </a:t>
            </a:r>
            <a:r>
              <a:rPr lang="en-US" err="1"/>
              <a:t>rernat</a:t>
            </a:r>
            <a:r>
              <a:rPr lang="en-US"/>
              <a:t> </a:t>
            </a:r>
            <a:r>
              <a:rPr lang="en-US" err="1"/>
              <a:t>fugias</a:t>
            </a:r>
            <a:r>
              <a:rPr lang="en-US"/>
              <a:t> qui </a:t>
            </a:r>
            <a:r>
              <a:rPr lang="en-US" err="1"/>
              <a:t>blaudio</a:t>
            </a:r>
            <a:r>
              <a:rPr lang="en-US"/>
              <a:t> </a:t>
            </a:r>
            <a:r>
              <a:rPr lang="en-US" err="1"/>
              <a:t>nsequi</a:t>
            </a:r>
            <a:r>
              <a:rPr lang="en-US"/>
              <a:t> </a:t>
            </a:r>
            <a:r>
              <a:rPr lang="en-US" err="1"/>
              <a:t>dolupient</a:t>
            </a:r>
            <a:r>
              <a:rPr lang="en-US"/>
              <a:t>.</a:t>
            </a:r>
          </a:p>
          <a:p>
            <a:r>
              <a:rPr lang="en-US" err="1"/>
              <a:t>Ulluptium</a:t>
            </a:r>
            <a:r>
              <a:rPr lang="en-US"/>
              <a:t> </a:t>
            </a:r>
            <a:r>
              <a:rPr lang="en-US" err="1"/>
              <a:t>aliquunt</a:t>
            </a:r>
            <a:r>
              <a:rPr lang="en-US"/>
              <a:t> </a:t>
            </a:r>
            <a:r>
              <a:rPr lang="en-US" err="1"/>
              <a:t>fugiae</a:t>
            </a:r>
            <a:r>
              <a:rPr lang="en-US"/>
              <a:t> od qui cum </a:t>
            </a:r>
            <a:r>
              <a:rPr lang="en-US" err="1"/>
              <a:t>elligenducia</a:t>
            </a:r>
            <a:r>
              <a:rPr lang="en-US"/>
              <a:t> </a:t>
            </a:r>
            <a:r>
              <a:rPr lang="en-US" err="1"/>
              <a:t>doluptumque</a:t>
            </a:r>
            <a:r>
              <a:rPr lang="en-US"/>
              <a:t> </a:t>
            </a:r>
            <a:r>
              <a:rPr lang="en-US" err="1"/>
              <a:t>eserat</a:t>
            </a:r>
            <a:r>
              <a:rPr lang="en-US"/>
              <a:t>.</a:t>
            </a:r>
          </a:p>
          <a:p>
            <a:r>
              <a:rPr lang="en-US" err="1"/>
              <a:t>Quia</a:t>
            </a:r>
            <a:r>
              <a:rPr lang="en-US"/>
              <a:t> </a:t>
            </a:r>
            <a:r>
              <a:rPr lang="en-US" err="1"/>
              <a:t>si</a:t>
            </a:r>
            <a:r>
              <a:rPr lang="en-US"/>
              <a:t> que </a:t>
            </a:r>
            <a:r>
              <a:rPr lang="en-US" err="1"/>
              <a:t>quoditatia</a:t>
            </a:r>
            <a:r>
              <a:rPr lang="en-US"/>
              <a:t> </a:t>
            </a:r>
            <a:r>
              <a:rPr lang="en-US" err="1"/>
              <a:t>excearchil</a:t>
            </a:r>
            <a:r>
              <a:rPr lang="en-US"/>
              <a:t> </a:t>
            </a:r>
            <a:r>
              <a:rPr lang="en-US" err="1"/>
              <a:t>enis</a:t>
            </a:r>
            <a:r>
              <a:rPr lang="en-US"/>
              <a:t> am </a:t>
            </a:r>
            <a:r>
              <a:rPr lang="en-US" err="1"/>
              <a:t>nonsequati</a:t>
            </a:r>
            <a:r>
              <a:rPr lang="en-US"/>
              <a:t> autem ad </a:t>
            </a:r>
            <a:r>
              <a:rPr lang="en-US" err="1"/>
              <a:t>millam</a:t>
            </a:r>
            <a:r>
              <a:rPr lang="en-US"/>
              <a:t> </a:t>
            </a:r>
            <a:r>
              <a:rPr lang="en-US" err="1"/>
              <a:t>faccabo</a:t>
            </a:r>
            <a:r>
              <a:rPr lang="en-US"/>
              <a:t>. </a:t>
            </a:r>
            <a:r>
              <a:rPr lang="en-US" err="1"/>
              <a:t>Sequaessi</a:t>
            </a:r>
            <a:r>
              <a:rPr lang="en-US"/>
              <a:t> </a:t>
            </a:r>
            <a:r>
              <a:rPr lang="en-US" err="1"/>
              <a:t>omnimpos</a:t>
            </a:r>
            <a:r>
              <a:rPr lang="en-US"/>
              <a:t> arum </a:t>
            </a:r>
            <a:r>
              <a:rPr lang="en-US" err="1"/>
              <a:t>diae</a:t>
            </a:r>
            <a:r>
              <a:rPr lang="en-US"/>
              <a:t> </a:t>
            </a:r>
            <a:r>
              <a:rPr lang="en-US" err="1"/>
              <a:t>natur</a:t>
            </a:r>
            <a:r>
              <a:rPr lang="en-US"/>
              <a:t>, </a:t>
            </a:r>
            <a:r>
              <a:rPr lang="en-US" err="1"/>
              <a:t>est</a:t>
            </a:r>
            <a:r>
              <a:rPr lang="en-US"/>
              <a:t> </a:t>
            </a:r>
            <a:r>
              <a:rPr lang="en-US" err="1"/>
              <a:t>venda</a:t>
            </a:r>
            <a:endParaRPr lang="en-US"/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5CC2AAE9-3B9F-EAC3-8540-F4EA46E67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00612"/>
            <a:ext cx="5183188" cy="3950806"/>
          </a:xfrm>
        </p:spPr>
        <p:txBody>
          <a:bodyPr>
            <a:normAutofit/>
          </a:bodyPr>
          <a:lstStyle/>
          <a:p>
            <a:r>
              <a:rPr lang="en-US" err="1"/>
              <a:t>Archill</a:t>
            </a:r>
            <a:r>
              <a:rPr lang="en-US"/>
              <a:t> </a:t>
            </a:r>
            <a:r>
              <a:rPr lang="en-US" err="1"/>
              <a:t>accupti</a:t>
            </a:r>
            <a:r>
              <a:rPr lang="en-US"/>
              <a:t> </a:t>
            </a:r>
            <a:r>
              <a:rPr lang="en-US" err="1"/>
              <a:t>orioribusae</a:t>
            </a:r>
            <a:r>
              <a:rPr lang="en-US"/>
              <a:t>. </a:t>
            </a:r>
            <a:r>
              <a:rPr lang="en-US" err="1"/>
              <a:t>Laborro</a:t>
            </a:r>
            <a:r>
              <a:rPr lang="en-US"/>
              <a:t> </a:t>
            </a:r>
            <a:r>
              <a:rPr lang="en-US" err="1"/>
              <a:t>vidigna</a:t>
            </a:r>
            <a:r>
              <a:rPr lang="en-US"/>
              <a:t> </a:t>
            </a:r>
            <a:r>
              <a:rPr lang="en-US" err="1"/>
              <a:t>tusdae</a:t>
            </a:r>
            <a:r>
              <a:rPr lang="en-US"/>
              <a:t> </a:t>
            </a:r>
            <a:r>
              <a:rPr lang="en-US" err="1"/>
              <a:t>quod</a:t>
            </a:r>
            <a:r>
              <a:rPr lang="en-US"/>
              <a:t> </a:t>
            </a:r>
            <a:r>
              <a:rPr lang="en-US" err="1"/>
              <a:t>quatur</a:t>
            </a:r>
            <a:r>
              <a:rPr lang="en-US"/>
              <a:t> </a:t>
            </a:r>
            <a:r>
              <a:rPr lang="en-US" err="1"/>
              <a:t>rernat</a:t>
            </a:r>
            <a:r>
              <a:rPr lang="en-US"/>
              <a:t> </a:t>
            </a:r>
            <a:r>
              <a:rPr lang="en-US" err="1"/>
              <a:t>fugias</a:t>
            </a:r>
            <a:r>
              <a:rPr lang="en-US"/>
              <a:t> qui </a:t>
            </a:r>
            <a:r>
              <a:rPr lang="en-US" err="1"/>
              <a:t>blaudio</a:t>
            </a:r>
            <a:r>
              <a:rPr lang="en-US"/>
              <a:t> </a:t>
            </a:r>
            <a:r>
              <a:rPr lang="en-US" err="1"/>
              <a:t>nsequi</a:t>
            </a:r>
            <a:r>
              <a:rPr lang="en-US"/>
              <a:t> </a:t>
            </a:r>
            <a:r>
              <a:rPr lang="en-US" err="1"/>
              <a:t>dolupient</a:t>
            </a:r>
            <a:r>
              <a:rPr lang="en-US"/>
              <a:t>.</a:t>
            </a:r>
          </a:p>
          <a:p>
            <a:r>
              <a:rPr lang="en-US" err="1"/>
              <a:t>Ulluptium</a:t>
            </a:r>
            <a:r>
              <a:rPr lang="en-US"/>
              <a:t> </a:t>
            </a:r>
            <a:r>
              <a:rPr lang="en-US" err="1"/>
              <a:t>aliquunt</a:t>
            </a:r>
            <a:r>
              <a:rPr lang="en-US"/>
              <a:t> </a:t>
            </a:r>
            <a:r>
              <a:rPr lang="en-US" err="1"/>
              <a:t>fugiae</a:t>
            </a:r>
            <a:r>
              <a:rPr lang="en-US"/>
              <a:t> od qui cum </a:t>
            </a:r>
            <a:r>
              <a:rPr lang="en-US" err="1"/>
              <a:t>elligenducia</a:t>
            </a:r>
            <a:r>
              <a:rPr lang="en-US"/>
              <a:t> </a:t>
            </a:r>
            <a:r>
              <a:rPr lang="en-US" err="1"/>
              <a:t>doluptumque</a:t>
            </a:r>
            <a:r>
              <a:rPr lang="en-US"/>
              <a:t> </a:t>
            </a:r>
            <a:r>
              <a:rPr lang="en-US" err="1"/>
              <a:t>eserat</a:t>
            </a:r>
            <a:r>
              <a:rPr lang="en-US"/>
              <a:t>.</a:t>
            </a:r>
          </a:p>
          <a:p>
            <a:r>
              <a:rPr lang="en-US" err="1"/>
              <a:t>Quia</a:t>
            </a:r>
            <a:r>
              <a:rPr lang="en-US"/>
              <a:t> </a:t>
            </a:r>
            <a:r>
              <a:rPr lang="en-US" err="1"/>
              <a:t>si</a:t>
            </a:r>
            <a:r>
              <a:rPr lang="en-US"/>
              <a:t> que </a:t>
            </a:r>
            <a:r>
              <a:rPr lang="en-US" err="1"/>
              <a:t>quoditatia</a:t>
            </a:r>
            <a:r>
              <a:rPr lang="en-US"/>
              <a:t> </a:t>
            </a:r>
            <a:r>
              <a:rPr lang="en-US" err="1"/>
              <a:t>excearchil</a:t>
            </a:r>
            <a:r>
              <a:rPr lang="en-US"/>
              <a:t> </a:t>
            </a:r>
            <a:r>
              <a:rPr lang="en-US" err="1"/>
              <a:t>enis</a:t>
            </a:r>
            <a:r>
              <a:rPr lang="en-US"/>
              <a:t> am </a:t>
            </a:r>
            <a:r>
              <a:rPr lang="en-US" err="1"/>
              <a:t>nonsequati</a:t>
            </a:r>
            <a:r>
              <a:rPr lang="en-US"/>
              <a:t> autem ad </a:t>
            </a:r>
            <a:r>
              <a:rPr lang="en-US" err="1"/>
              <a:t>millam</a:t>
            </a:r>
            <a:r>
              <a:rPr lang="en-US"/>
              <a:t> </a:t>
            </a:r>
            <a:r>
              <a:rPr lang="en-US" err="1"/>
              <a:t>faccabo</a:t>
            </a:r>
            <a:r>
              <a:rPr lang="en-US"/>
              <a:t>. </a:t>
            </a:r>
            <a:r>
              <a:rPr lang="en-US" err="1"/>
              <a:t>Sequaessi</a:t>
            </a:r>
            <a:r>
              <a:rPr lang="en-US"/>
              <a:t> </a:t>
            </a:r>
            <a:r>
              <a:rPr lang="en-US" err="1"/>
              <a:t>omnimpos</a:t>
            </a:r>
            <a:r>
              <a:rPr lang="en-US"/>
              <a:t> arum </a:t>
            </a:r>
            <a:r>
              <a:rPr lang="en-US" err="1"/>
              <a:t>diae</a:t>
            </a:r>
            <a:r>
              <a:rPr lang="en-US"/>
              <a:t> </a:t>
            </a:r>
            <a:r>
              <a:rPr lang="en-US" err="1"/>
              <a:t>natur</a:t>
            </a:r>
            <a:r>
              <a:rPr lang="en-US"/>
              <a:t>, </a:t>
            </a:r>
            <a:r>
              <a:rPr lang="en-US" err="1"/>
              <a:t>est</a:t>
            </a:r>
            <a:r>
              <a:rPr lang="en-US"/>
              <a:t> </a:t>
            </a:r>
            <a:r>
              <a:rPr lang="en-US" err="1"/>
              <a:t>venda</a:t>
            </a:r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E059FB9-B40C-C07D-4CF1-39A74348B8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1600" y="169200"/>
            <a:ext cx="10514012" cy="60359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Click to enter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5FFCFAA-776A-D838-ACAC-1AF06FECC4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612" y="1690688"/>
            <a:ext cx="5160962" cy="5095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728B"/>
                </a:solidFill>
              </a:defRPr>
            </a:lvl1pPr>
          </a:lstStyle>
          <a:p>
            <a:pPr lvl="0"/>
            <a:r>
              <a:rPr lang="en-US"/>
              <a:t>Click to enter Category-1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A3D92D41-E605-32B1-8C10-21D2878192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70612" y="1690688"/>
            <a:ext cx="5160962" cy="5095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728B"/>
                </a:solidFill>
              </a:defRPr>
            </a:lvl1pPr>
          </a:lstStyle>
          <a:p>
            <a:pPr lvl="0"/>
            <a:r>
              <a:rPr lang="en-US"/>
              <a:t>Click to enter Category-2</a:t>
            </a:r>
          </a:p>
        </p:txBody>
      </p:sp>
    </p:spTree>
    <p:extLst>
      <p:ext uri="{BB962C8B-B14F-4D97-AF65-F5344CB8AC3E}">
        <p14:creationId xmlns:p14="http://schemas.microsoft.com/office/powerpoint/2010/main" val="1417343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 data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E059FB9-B40C-C07D-4CF1-39A74348B8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1600" y="169200"/>
            <a:ext cx="10514012" cy="60359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Click to enter Title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FBA7E6A-07C8-162B-873E-62CB23C2E615}"/>
              </a:ext>
            </a:extLst>
          </p:cNvPr>
          <p:cNvSpPr/>
          <p:nvPr userDrawn="1"/>
        </p:nvSpPr>
        <p:spPr>
          <a:xfrm>
            <a:off x="839788" y="2046667"/>
            <a:ext cx="2334986" cy="2334987"/>
          </a:xfrm>
          <a:prstGeom prst="ellipse">
            <a:avLst/>
          </a:prstGeom>
          <a:solidFill>
            <a:srgbClr val="606667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270DB1D-362A-398C-7E3A-6AC827EC97B3}"/>
              </a:ext>
            </a:extLst>
          </p:cNvPr>
          <p:cNvSpPr/>
          <p:nvPr userDrawn="1"/>
        </p:nvSpPr>
        <p:spPr>
          <a:xfrm>
            <a:off x="3565601" y="2046667"/>
            <a:ext cx="2334986" cy="2334987"/>
          </a:xfrm>
          <a:prstGeom prst="ellipse">
            <a:avLst/>
          </a:prstGeom>
          <a:solidFill>
            <a:srgbClr val="726477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FA3B7B-F28D-1383-3D34-19CFD308721F}"/>
              </a:ext>
            </a:extLst>
          </p:cNvPr>
          <p:cNvSpPr/>
          <p:nvPr userDrawn="1"/>
        </p:nvSpPr>
        <p:spPr>
          <a:xfrm>
            <a:off x="6291414" y="2046667"/>
            <a:ext cx="2334986" cy="2334987"/>
          </a:xfrm>
          <a:prstGeom prst="ellipse">
            <a:avLst/>
          </a:prstGeom>
          <a:solidFill>
            <a:srgbClr val="C4BFB6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33582F7-E188-80C8-A38A-2AED260E8F98}"/>
              </a:ext>
            </a:extLst>
          </p:cNvPr>
          <p:cNvSpPr/>
          <p:nvPr userDrawn="1"/>
        </p:nvSpPr>
        <p:spPr>
          <a:xfrm>
            <a:off x="9017226" y="2046667"/>
            <a:ext cx="2334986" cy="2334987"/>
          </a:xfrm>
          <a:prstGeom prst="ellipse">
            <a:avLst/>
          </a:prstGeom>
          <a:solidFill>
            <a:srgbClr val="00728B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1E2DD26-53CA-A40E-EC1A-0CD507F2B9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9788" y="2604408"/>
            <a:ext cx="2334985" cy="759278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E2648570-8C4F-8B38-CEDA-1FCA5678FB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50329" y="2604523"/>
            <a:ext cx="2334985" cy="759278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6B89B5A0-0768-8E15-CA36-8F83728AFC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1415" y="2604408"/>
            <a:ext cx="2334985" cy="759278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E5B56CE0-E913-8B2B-BCA6-96C2A692E2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17226" y="2604408"/>
            <a:ext cx="2334985" cy="759278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7735E6A-7E79-48FB-85D4-D57D22A740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31647" y="3452608"/>
            <a:ext cx="1951265" cy="338931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Short title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8077F916-8D43-DE75-C936-C92A30675F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42190" y="3485265"/>
            <a:ext cx="1951265" cy="338931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Short title</a:t>
            </a:r>
          </a:p>
        </p:txBody>
      </p:sp>
      <p:sp>
        <p:nvSpPr>
          <p:cNvPr id="27" name="Text Placeholder 24">
            <a:extLst>
              <a:ext uri="{FF2B5EF4-FFF2-40B4-BE49-F238E27FC236}">
                <a16:creationId xmlns:a16="http://schemas.microsoft.com/office/drawing/2014/main" id="{74EA4F8F-EA94-D2FA-6ADA-19104C4AFD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83274" y="3485264"/>
            <a:ext cx="1951265" cy="338931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Short title</a:t>
            </a:r>
          </a:p>
        </p:txBody>
      </p:sp>
      <p:sp>
        <p:nvSpPr>
          <p:cNvPr id="28" name="Text Placeholder 24">
            <a:extLst>
              <a:ext uri="{FF2B5EF4-FFF2-40B4-BE49-F238E27FC236}">
                <a16:creationId xmlns:a16="http://schemas.microsoft.com/office/drawing/2014/main" id="{2932E50A-1664-70FB-59C9-62F632ADA9C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209088" y="3452608"/>
            <a:ext cx="1951265" cy="338931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Short title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690B1338-2B17-B2C0-2CFC-B9E138B0FC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9788" y="4522129"/>
            <a:ext cx="2334986" cy="11683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rgbClr val="606667"/>
                </a:solidFill>
              </a:defRPr>
            </a:lvl1pPr>
          </a:lstStyle>
          <a:p>
            <a:pPr lvl="0"/>
            <a:r>
              <a:rPr lang="en-US"/>
              <a:t>Additional description</a:t>
            </a:r>
          </a:p>
        </p:txBody>
      </p:sp>
      <p:sp>
        <p:nvSpPr>
          <p:cNvPr id="30" name="Text Placeholder 24">
            <a:extLst>
              <a:ext uri="{FF2B5EF4-FFF2-40B4-BE49-F238E27FC236}">
                <a16:creationId xmlns:a16="http://schemas.microsoft.com/office/drawing/2014/main" id="{805B4F52-534B-6D24-7A79-1F362FDE422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50331" y="4522129"/>
            <a:ext cx="2334986" cy="11683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rgbClr val="606667"/>
                </a:solidFill>
              </a:defRPr>
            </a:lvl1pPr>
          </a:lstStyle>
          <a:p>
            <a:pPr lvl="0"/>
            <a:r>
              <a:rPr lang="en-US"/>
              <a:t>Additional description</a:t>
            </a:r>
          </a:p>
        </p:txBody>
      </p:sp>
      <p:sp>
        <p:nvSpPr>
          <p:cNvPr id="31" name="Text Placeholder 24">
            <a:extLst>
              <a:ext uri="{FF2B5EF4-FFF2-40B4-BE49-F238E27FC236}">
                <a16:creationId xmlns:a16="http://schemas.microsoft.com/office/drawing/2014/main" id="{965253DA-DC8B-3AA6-77CD-224BE3963D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93531" y="4522129"/>
            <a:ext cx="2334986" cy="11683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rgbClr val="606667"/>
                </a:solidFill>
              </a:defRPr>
            </a:lvl1pPr>
          </a:lstStyle>
          <a:p>
            <a:pPr lvl="0"/>
            <a:r>
              <a:rPr lang="en-US"/>
              <a:t>Additional description</a:t>
            </a:r>
          </a:p>
        </p:txBody>
      </p:sp>
      <p:sp>
        <p:nvSpPr>
          <p:cNvPr id="32" name="Text Placeholder 24">
            <a:extLst>
              <a:ext uri="{FF2B5EF4-FFF2-40B4-BE49-F238E27FC236}">
                <a16:creationId xmlns:a16="http://schemas.microsoft.com/office/drawing/2014/main" id="{5676013A-1EAD-E565-00FC-9EB7C83BD6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012238" y="4464979"/>
            <a:ext cx="2334986" cy="11683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rgbClr val="606667"/>
                </a:solidFill>
              </a:defRPr>
            </a:lvl1pPr>
          </a:lstStyle>
          <a:p>
            <a:pPr lvl="0"/>
            <a:r>
              <a:rPr lang="en-US"/>
              <a:t>Additional description</a:t>
            </a:r>
          </a:p>
        </p:txBody>
      </p:sp>
    </p:spTree>
    <p:extLst>
      <p:ext uri="{BB962C8B-B14F-4D97-AF65-F5344CB8AC3E}">
        <p14:creationId xmlns:p14="http://schemas.microsoft.com/office/powerpoint/2010/main" val="3590197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mber dat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E059FB9-B40C-C07D-4CF1-39A74348B8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1600" y="169200"/>
            <a:ext cx="10514012" cy="60359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Click to enter Title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FBA7E6A-07C8-162B-873E-62CB23C2E615}"/>
              </a:ext>
            </a:extLst>
          </p:cNvPr>
          <p:cNvSpPr/>
          <p:nvPr userDrawn="1"/>
        </p:nvSpPr>
        <p:spPr>
          <a:xfrm>
            <a:off x="839788" y="2046667"/>
            <a:ext cx="2334986" cy="2334987"/>
          </a:xfrm>
          <a:prstGeom prst="ellipse">
            <a:avLst/>
          </a:prstGeom>
          <a:solidFill>
            <a:srgbClr val="606667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270DB1D-362A-398C-7E3A-6AC827EC97B3}"/>
              </a:ext>
            </a:extLst>
          </p:cNvPr>
          <p:cNvSpPr/>
          <p:nvPr userDrawn="1"/>
        </p:nvSpPr>
        <p:spPr>
          <a:xfrm>
            <a:off x="3565601" y="2046667"/>
            <a:ext cx="2334986" cy="2334987"/>
          </a:xfrm>
          <a:prstGeom prst="ellipse">
            <a:avLst/>
          </a:prstGeom>
          <a:solidFill>
            <a:srgbClr val="726477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FA3B7B-F28D-1383-3D34-19CFD308721F}"/>
              </a:ext>
            </a:extLst>
          </p:cNvPr>
          <p:cNvSpPr/>
          <p:nvPr userDrawn="1"/>
        </p:nvSpPr>
        <p:spPr>
          <a:xfrm>
            <a:off x="6291414" y="2046667"/>
            <a:ext cx="2334986" cy="2334987"/>
          </a:xfrm>
          <a:prstGeom prst="ellipse">
            <a:avLst/>
          </a:prstGeom>
          <a:solidFill>
            <a:srgbClr val="C4BFB6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33582F7-E188-80C8-A38A-2AED260E8F98}"/>
              </a:ext>
            </a:extLst>
          </p:cNvPr>
          <p:cNvSpPr/>
          <p:nvPr userDrawn="1"/>
        </p:nvSpPr>
        <p:spPr>
          <a:xfrm>
            <a:off x="9017226" y="2046667"/>
            <a:ext cx="2334986" cy="2334987"/>
          </a:xfrm>
          <a:prstGeom prst="ellipse">
            <a:avLst/>
          </a:prstGeom>
          <a:solidFill>
            <a:srgbClr val="00728B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1E2DD26-53CA-A40E-EC1A-0CD507F2B9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9788" y="2604408"/>
            <a:ext cx="2334985" cy="759278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E2648570-8C4F-8B38-CEDA-1FCA5678FB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50329" y="2604523"/>
            <a:ext cx="2334985" cy="759278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6B89B5A0-0768-8E15-CA36-8F83728AFC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1415" y="2604408"/>
            <a:ext cx="2334985" cy="759278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E5B56CE0-E913-8B2B-BCA6-96C2A692E2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17226" y="2604408"/>
            <a:ext cx="2334985" cy="759278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7735E6A-7E79-48FB-85D4-D57D22A740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31647" y="3452608"/>
            <a:ext cx="1951265" cy="338931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Short title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8077F916-8D43-DE75-C936-C92A30675F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42190" y="3485265"/>
            <a:ext cx="1951265" cy="338931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Short title</a:t>
            </a:r>
          </a:p>
        </p:txBody>
      </p:sp>
      <p:sp>
        <p:nvSpPr>
          <p:cNvPr id="27" name="Text Placeholder 24">
            <a:extLst>
              <a:ext uri="{FF2B5EF4-FFF2-40B4-BE49-F238E27FC236}">
                <a16:creationId xmlns:a16="http://schemas.microsoft.com/office/drawing/2014/main" id="{74EA4F8F-EA94-D2FA-6ADA-19104C4AFD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83274" y="3485264"/>
            <a:ext cx="1951265" cy="338931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Short title</a:t>
            </a:r>
          </a:p>
        </p:txBody>
      </p:sp>
      <p:sp>
        <p:nvSpPr>
          <p:cNvPr id="28" name="Text Placeholder 24">
            <a:extLst>
              <a:ext uri="{FF2B5EF4-FFF2-40B4-BE49-F238E27FC236}">
                <a16:creationId xmlns:a16="http://schemas.microsoft.com/office/drawing/2014/main" id="{2932E50A-1664-70FB-59C9-62F632ADA9C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209088" y="3452608"/>
            <a:ext cx="1951265" cy="338931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Short title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690B1338-2B17-B2C0-2CFC-B9E138B0FC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9788" y="4522129"/>
            <a:ext cx="2334986" cy="11683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rgbClr val="606667"/>
                </a:solidFill>
              </a:defRPr>
            </a:lvl1pPr>
          </a:lstStyle>
          <a:p>
            <a:pPr lvl="0"/>
            <a:r>
              <a:rPr lang="en-US"/>
              <a:t>Additional description</a:t>
            </a:r>
          </a:p>
        </p:txBody>
      </p:sp>
      <p:sp>
        <p:nvSpPr>
          <p:cNvPr id="30" name="Text Placeholder 24">
            <a:extLst>
              <a:ext uri="{FF2B5EF4-FFF2-40B4-BE49-F238E27FC236}">
                <a16:creationId xmlns:a16="http://schemas.microsoft.com/office/drawing/2014/main" id="{805B4F52-534B-6D24-7A79-1F362FDE422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50331" y="4522129"/>
            <a:ext cx="2334986" cy="11683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rgbClr val="606667"/>
                </a:solidFill>
              </a:defRPr>
            </a:lvl1pPr>
          </a:lstStyle>
          <a:p>
            <a:pPr lvl="0"/>
            <a:r>
              <a:rPr lang="en-US"/>
              <a:t>Additional description</a:t>
            </a:r>
          </a:p>
        </p:txBody>
      </p:sp>
      <p:sp>
        <p:nvSpPr>
          <p:cNvPr id="31" name="Text Placeholder 24">
            <a:extLst>
              <a:ext uri="{FF2B5EF4-FFF2-40B4-BE49-F238E27FC236}">
                <a16:creationId xmlns:a16="http://schemas.microsoft.com/office/drawing/2014/main" id="{965253DA-DC8B-3AA6-77CD-224BE3963D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93531" y="4522129"/>
            <a:ext cx="2334986" cy="11683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rgbClr val="606667"/>
                </a:solidFill>
              </a:defRPr>
            </a:lvl1pPr>
          </a:lstStyle>
          <a:p>
            <a:pPr lvl="0"/>
            <a:r>
              <a:rPr lang="en-US"/>
              <a:t>Additional description</a:t>
            </a:r>
          </a:p>
        </p:txBody>
      </p:sp>
      <p:sp>
        <p:nvSpPr>
          <p:cNvPr id="32" name="Text Placeholder 24">
            <a:extLst>
              <a:ext uri="{FF2B5EF4-FFF2-40B4-BE49-F238E27FC236}">
                <a16:creationId xmlns:a16="http://schemas.microsoft.com/office/drawing/2014/main" id="{5676013A-1EAD-E565-00FC-9EB7C83BD6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012238" y="4464979"/>
            <a:ext cx="2334986" cy="11683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>
                <a:solidFill>
                  <a:srgbClr val="606667"/>
                </a:solidFill>
              </a:defRPr>
            </a:lvl1pPr>
          </a:lstStyle>
          <a:p>
            <a:pPr lvl="0"/>
            <a:r>
              <a:rPr lang="en-US"/>
              <a:t>Additional description</a:t>
            </a:r>
          </a:p>
        </p:txBody>
      </p:sp>
    </p:spTree>
    <p:extLst>
      <p:ext uri="{BB962C8B-B14F-4D97-AF65-F5344CB8AC3E}">
        <p14:creationId xmlns:p14="http://schemas.microsoft.com/office/powerpoint/2010/main" val="853660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E059FB9-B40C-C07D-4CF1-39A74348B8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1600" y="169200"/>
            <a:ext cx="10514012" cy="60359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Click to enter Title</a:t>
            </a:r>
          </a:p>
        </p:txBody>
      </p:sp>
      <p:sp>
        <p:nvSpPr>
          <p:cNvPr id="10" name="Round Same Side Corner Rectangle 9">
            <a:extLst>
              <a:ext uri="{FF2B5EF4-FFF2-40B4-BE49-F238E27FC236}">
                <a16:creationId xmlns:a16="http://schemas.microsoft.com/office/drawing/2014/main" id="{C3F50383-8494-8873-7D5A-06D3332BD8E6}"/>
              </a:ext>
            </a:extLst>
          </p:cNvPr>
          <p:cNvSpPr/>
          <p:nvPr userDrawn="1"/>
        </p:nvSpPr>
        <p:spPr>
          <a:xfrm flipV="1">
            <a:off x="1220788" y="1960475"/>
            <a:ext cx="3084512" cy="3730029"/>
          </a:xfrm>
          <a:prstGeom prst="round2SameRect">
            <a:avLst>
              <a:gd name="adj1" fmla="val 9058"/>
              <a:gd name="adj2" fmla="val 0"/>
            </a:avLst>
          </a:prstGeom>
          <a:solidFill>
            <a:srgbClr val="C4BFB6"/>
          </a:solidFill>
          <a:ln>
            <a:noFill/>
          </a:ln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Same Side Corner Rectangle 10">
            <a:extLst>
              <a:ext uri="{FF2B5EF4-FFF2-40B4-BE49-F238E27FC236}">
                <a16:creationId xmlns:a16="http://schemas.microsoft.com/office/drawing/2014/main" id="{4EBD299D-F4B3-5086-2649-7EDD27CE528C}"/>
              </a:ext>
            </a:extLst>
          </p:cNvPr>
          <p:cNvSpPr/>
          <p:nvPr userDrawn="1"/>
        </p:nvSpPr>
        <p:spPr>
          <a:xfrm flipV="1">
            <a:off x="7886700" y="1960475"/>
            <a:ext cx="3084512" cy="3730029"/>
          </a:xfrm>
          <a:prstGeom prst="round2SameRect">
            <a:avLst>
              <a:gd name="adj1" fmla="val 9058"/>
              <a:gd name="adj2" fmla="val 0"/>
            </a:avLst>
          </a:prstGeom>
          <a:solidFill>
            <a:srgbClr val="D9E1E2"/>
          </a:solidFill>
          <a:ln>
            <a:noFill/>
          </a:ln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 Same Side Corner Rectangle 11">
            <a:extLst>
              <a:ext uri="{FF2B5EF4-FFF2-40B4-BE49-F238E27FC236}">
                <a16:creationId xmlns:a16="http://schemas.microsoft.com/office/drawing/2014/main" id="{29A1FF42-BE20-EF2F-32B8-95C2E5342422}"/>
              </a:ext>
            </a:extLst>
          </p:cNvPr>
          <p:cNvSpPr/>
          <p:nvPr userDrawn="1"/>
        </p:nvSpPr>
        <p:spPr>
          <a:xfrm flipV="1">
            <a:off x="4553744" y="1960475"/>
            <a:ext cx="3084512" cy="3730029"/>
          </a:xfrm>
          <a:prstGeom prst="round2SameRect">
            <a:avLst>
              <a:gd name="adj1" fmla="val 9058"/>
              <a:gd name="adj2" fmla="val 0"/>
            </a:avLst>
          </a:prstGeom>
          <a:solidFill>
            <a:srgbClr val="E9E7E4"/>
          </a:solidFill>
          <a:ln>
            <a:noFill/>
          </a:ln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A02A39B-E134-1675-1FBC-9B112820225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220788" y="2241991"/>
            <a:ext cx="2349500" cy="64090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place logo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7986E863-3963-322B-884F-F68799B353D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548188" y="2241991"/>
            <a:ext cx="2349500" cy="64090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place logo</a:t>
            </a: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ED55CF07-A21F-19A5-D7D9-DC6CB9DA571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7875588" y="2241991"/>
            <a:ext cx="2349500" cy="64090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place logo</a:t>
            </a:r>
          </a:p>
        </p:txBody>
      </p:sp>
      <p:sp>
        <p:nvSpPr>
          <p:cNvPr id="18" name="Text Placeholder 24">
            <a:extLst>
              <a:ext uri="{FF2B5EF4-FFF2-40B4-BE49-F238E27FC236}">
                <a16:creationId xmlns:a16="http://schemas.microsoft.com/office/drawing/2014/main" id="{61B1A700-3B50-7D11-D28E-5D04E25B63C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375558" y="5207000"/>
            <a:ext cx="2726542" cy="48350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[Name], [Company]</a:t>
            </a:r>
          </a:p>
        </p:txBody>
      </p:sp>
      <p:sp>
        <p:nvSpPr>
          <p:cNvPr id="19" name="Text Placeholder 24">
            <a:extLst>
              <a:ext uri="{FF2B5EF4-FFF2-40B4-BE49-F238E27FC236}">
                <a16:creationId xmlns:a16="http://schemas.microsoft.com/office/drawing/2014/main" id="{4ECDF606-9AF8-F55C-DE7B-C4221C431BE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693571" y="5207000"/>
            <a:ext cx="2726542" cy="48350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[Name], [Company]</a:t>
            </a:r>
          </a:p>
        </p:txBody>
      </p:sp>
      <p:sp>
        <p:nvSpPr>
          <p:cNvPr id="24" name="Text Placeholder 24">
            <a:extLst>
              <a:ext uri="{FF2B5EF4-FFF2-40B4-BE49-F238E27FC236}">
                <a16:creationId xmlns:a16="http://schemas.microsoft.com/office/drawing/2014/main" id="{CEEE0466-7C82-94F5-BC1A-CEACB8F27A2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065685" y="5207000"/>
            <a:ext cx="2726542" cy="48350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[Name], [Company]</a:t>
            </a:r>
          </a:p>
        </p:txBody>
      </p:sp>
      <p:sp>
        <p:nvSpPr>
          <p:cNvPr id="33" name="Text Placeholder 24">
            <a:extLst>
              <a:ext uri="{FF2B5EF4-FFF2-40B4-BE49-F238E27FC236}">
                <a16:creationId xmlns:a16="http://schemas.microsoft.com/office/drawing/2014/main" id="{8B831ADE-98EA-8FA8-EFCB-F0C2B09CD19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6985" y="3164416"/>
            <a:ext cx="2415115" cy="1902222"/>
          </a:xfrm>
        </p:spPr>
        <p:txBody>
          <a:bodyPr>
            <a:noAutofit/>
          </a:bodyPr>
          <a:lstStyle>
            <a:lvl1pPr marL="0" indent="0" algn="l">
              <a:lnSpc>
                <a:spcPts val="580"/>
              </a:lnSpc>
              <a:spcAft>
                <a:spcPts val="0"/>
              </a:spcAft>
              <a:buNone/>
              <a:defRPr sz="1400">
                <a:solidFill>
                  <a:schemeClr val="bg1">
                    <a:lumMod val="95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lvl="0"/>
            <a:endParaRPr lang="en-US"/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8A1557EA-EB5D-E212-65FE-0059AC72F30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988340" y="3164416"/>
            <a:ext cx="2415115" cy="1902222"/>
          </a:xfrm>
        </p:spPr>
        <p:txBody>
          <a:bodyPr>
            <a:noAutofit/>
          </a:bodyPr>
          <a:lstStyle>
            <a:lvl1pPr marL="0" indent="0" algn="l">
              <a:lnSpc>
                <a:spcPts val="580"/>
              </a:lnSpc>
              <a:spcAft>
                <a:spcPts val="0"/>
              </a:spcAft>
              <a:buNone/>
              <a:defRPr sz="1400">
                <a:solidFill>
                  <a:srgbClr val="606667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lvl="0"/>
            <a:endParaRPr lang="en-US"/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5177526D-D44D-5475-B953-A25CD7E0974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377112" y="3166532"/>
            <a:ext cx="2415115" cy="1902222"/>
          </a:xfrm>
        </p:spPr>
        <p:txBody>
          <a:bodyPr>
            <a:noAutofit/>
          </a:bodyPr>
          <a:lstStyle>
            <a:lvl1pPr marL="0" indent="0" algn="l">
              <a:lnSpc>
                <a:spcPts val="580"/>
              </a:lnSpc>
              <a:spcAft>
                <a:spcPts val="0"/>
              </a:spcAft>
              <a:buNone/>
              <a:defRPr sz="1400">
                <a:solidFill>
                  <a:srgbClr val="606667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lvl="0"/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marL="0" marR="0" lvl="0" indent="0" algn="l" defTabSz="914400" rtl="0" eaLnBrk="1" fontAlgn="auto" latinLnBrk="0" hangingPunct="1">
              <a:lnSpc>
                <a:spcPts val="58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Place quotations here.</a:t>
            </a:r>
          </a:p>
          <a:p>
            <a:pPr lvl="0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86BED15-8119-F818-E1C4-46EFFAFE3B35}"/>
              </a:ext>
            </a:extLst>
          </p:cNvPr>
          <p:cNvSpPr txBox="1"/>
          <p:nvPr userDrawn="1"/>
        </p:nvSpPr>
        <p:spPr>
          <a:xfrm>
            <a:off x="1220788" y="3002239"/>
            <a:ext cx="466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chemeClr val="bg1">
                    <a:lumMod val="95000"/>
                  </a:schemeClr>
                </a:solidFill>
                <a:latin typeface="Franklin Gothic Book" panose="020B0503020102020204" pitchFamily="34" charset="0"/>
              </a:rPr>
              <a:t>“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7537596-75E8-C136-56BB-0887F46D5818}"/>
              </a:ext>
            </a:extLst>
          </p:cNvPr>
          <p:cNvSpPr txBox="1"/>
          <p:nvPr userDrawn="1"/>
        </p:nvSpPr>
        <p:spPr>
          <a:xfrm>
            <a:off x="4555003" y="2913029"/>
            <a:ext cx="466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606667"/>
                </a:solidFill>
                <a:latin typeface="Franklin Gothic Book" panose="020B0503020102020204" pitchFamily="34" charset="0"/>
              </a:rPr>
              <a:t>“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11D214A-5C2B-E200-6E83-365FFB0EC6B3}"/>
              </a:ext>
            </a:extLst>
          </p:cNvPr>
          <p:cNvSpPr txBox="1"/>
          <p:nvPr userDrawn="1"/>
        </p:nvSpPr>
        <p:spPr>
          <a:xfrm>
            <a:off x="7889218" y="2879575"/>
            <a:ext cx="466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606667"/>
                </a:solidFill>
                <a:latin typeface="Franklin Gothic Book" panose="020B05030201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214828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cards">
    <p:bg>
      <p:bgPr>
        <a:solidFill>
          <a:srgbClr val="E9E7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E059FB9-B40C-C07D-4CF1-39A74348B8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1600" y="169200"/>
            <a:ext cx="10514012" cy="60359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Click to enter Title</a:t>
            </a:r>
          </a:p>
        </p:txBody>
      </p:sp>
      <p:sp>
        <p:nvSpPr>
          <p:cNvPr id="12" name="Round Same Side Corner Rectangle 11">
            <a:extLst>
              <a:ext uri="{FF2B5EF4-FFF2-40B4-BE49-F238E27FC236}">
                <a16:creationId xmlns:a16="http://schemas.microsoft.com/office/drawing/2014/main" id="{29A1FF42-BE20-EF2F-32B8-95C2E5342422}"/>
              </a:ext>
            </a:extLst>
          </p:cNvPr>
          <p:cNvSpPr/>
          <p:nvPr userDrawn="1"/>
        </p:nvSpPr>
        <p:spPr>
          <a:xfrm flipV="1">
            <a:off x="839788" y="2048493"/>
            <a:ext cx="3084512" cy="3730029"/>
          </a:xfrm>
          <a:prstGeom prst="round2SameRect">
            <a:avLst>
              <a:gd name="adj1" fmla="val 9058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7986E863-3963-322B-884F-F68799B353D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114076" y="2405599"/>
            <a:ext cx="1011364" cy="640909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en-US"/>
              <a:t>Click to place icon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8A1557EA-EB5D-E212-65FE-0059AC72F30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114076" y="3745618"/>
            <a:ext cx="2575423" cy="1767840"/>
          </a:xfrm>
        </p:spPr>
        <p:txBody>
          <a:bodyPr>
            <a:noAutofit/>
          </a:bodyPr>
          <a:lstStyle>
            <a:lvl1pPr marL="0" indent="0" algn="l">
              <a:lnSpc>
                <a:spcPts val="1980"/>
              </a:lnSpc>
              <a:spcAft>
                <a:spcPts val="0"/>
              </a:spcAft>
              <a:buNone/>
              <a:defRPr sz="1400">
                <a:solidFill>
                  <a:srgbClr val="606667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Click to place your long description here</a:t>
            </a:r>
          </a:p>
        </p:txBody>
      </p:sp>
      <p:sp>
        <p:nvSpPr>
          <p:cNvPr id="3" name="Text Placeholder 24">
            <a:extLst>
              <a:ext uri="{FF2B5EF4-FFF2-40B4-BE49-F238E27FC236}">
                <a16:creationId xmlns:a16="http://schemas.microsoft.com/office/drawing/2014/main" id="{D4FE8F5F-E073-01A9-23E5-5CB5F346EBD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114076" y="3208374"/>
            <a:ext cx="2575423" cy="330913"/>
          </a:xfrm>
        </p:spPr>
        <p:txBody>
          <a:bodyPr>
            <a:noAutofit/>
          </a:bodyPr>
          <a:lstStyle>
            <a:lvl1pPr marL="0" indent="0" algn="l">
              <a:lnSpc>
                <a:spcPts val="1980"/>
              </a:lnSpc>
              <a:spcAft>
                <a:spcPts val="0"/>
              </a:spcAft>
              <a:buNone/>
              <a:defRPr sz="1600" b="1">
                <a:solidFill>
                  <a:srgbClr val="00728B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Category 1</a:t>
            </a:r>
          </a:p>
        </p:txBody>
      </p:sp>
      <p:sp>
        <p:nvSpPr>
          <p:cNvPr id="6" name="Round Same Side Corner Rectangle 5">
            <a:extLst>
              <a:ext uri="{FF2B5EF4-FFF2-40B4-BE49-F238E27FC236}">
                <a16:creationId xmlns:a16="http://schemas.microsoft.com/office/drawing/2014/main" id="{7F8853E3-E147-4C37-9BD5-8BAD0153B636}"/>
              </a:ext>
            </a:extLst>
          </p:cNvPr>
          <p:cNvSpPr/>
          <p:nvPr userDrawn="1"/>
        </p:nvSpPr>
        <p:spPr>
          <a:xfrm flipV="1">
            <a:off x="4553744" y="2062993"/>
            <a:ext cx="3084512" cy="3730029"/>
          </a:xfrm>
          <a:prstGeom prst="round2SameRect">
            <a:avLst>
              <a:gd name="adj1" fmla="val 9058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>
            <a:extLst>
              <a:ext uri="{FF2B5EF4-FFF2-40B4-BE49-F238E27FC236}">
                <a16:creationId xmlns:a16="http://schemas.microsoft.com/office/drawing/2014/main" id="{E7F8A2A8-F224-879D-6B93-68D0380B62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828032" y="3760118"/>
            <a:ext cx="2575423" cy="1767840"/>
          </a:xfrm>
        </p:spPr>
        <p:txBody>
          <a:bodyPr>
            <a:noAutofit/>
          </a:bodyPr>
          <a:lstStyle>
            <a:lvl1pPr marL="0" indent="0" algn="l">
              <a:lnSpc>
                <a:spcPts val="1980"/>
              </a:lnSpc>
              <a:spcAft>
                <a:spcPts val="0"/>
              </a:spcAft>
              <a:buNone/>
              <a:defRPr sz="1400">
                <a:solidFill>
                  <a:srgbClr val="606667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Click to place your long description here</a:t>
            </a:r>
          </a:p>
        </p:txBody>
      </p:sp>
      <p:sp>
        <p:nvSpPr>
          <p:cNvPr id="13" name="Text Placeholder 24">
            <a:extLst>
              <a:ext uri="{FF2B5EF4-FFF2-40B4-BE49-F238E27FC236}">
                <a16:creationId xmlns:a16="http://schemas.microsoft.com/office/drawing/2014/main" id="{65BC817B-F58E-00EE-CF5F-66C6CDE1A25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828032" y="3222874"/>
            <a:ext cx="2575423" cy="330913"/>
          </a:xfrm>
        </p:spPr>
        <p:txBody>
          <a:bodyPr>
            <a:noAutofit/>
          </a:bodyPr>
          <a:lstStyle>
            <a:lvl1pPr marL="0" indent="0" algn="l">
              <a:lnSpc>
                <a:spcPts val="1980"/>
              </a:lnSpc>
              <a:spcAft>
                <a:spcPts val="0"/>
              </a:spcAft>
              <a:buNone/>
              <a:defRPr sz="1600" b="1">
                <a:solidFill>
                  <a:srgbClr val="00728B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Category 1</a:t>
            </a:r>
          </a:p>
        </p:txBody>
      </p:sp>
      <p:sp>
        <p:nvSpPr>
          <p:cNvPr id="20" name="Round Same Side Corner Rectangle 19">
            <a:extLst>
              <a:ext uri="{FF2B5EF4-FFF2-40B4-BE49-F238E27FC236}">
                <a16:creationId xmlns:a16="http://schemas.microsoft.com/office/drawing/2014/main" id="{DE97D0CD-5407-0E8F-1820-0FE7D1ABD8CA}"/>
              </a:ext>
            </a:extLst>
          </p:cNvPr>
          <p:cNvSpPr/>
          <p:nvPr userDrawn="1"/>
        </p:nvSpPr>
        <p:spPr>
          <a:xfrm flipV="1">
            <a:off x="8264716" y="2048493"/>
            <a:ext cx="3084512" cy="3730029"/>
          </a:xfrm>
          <a:prstGeom prst="round2SameRect">
            <a:avLst>
              <a:gd name="adj1" fmla="val 9058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icture Placeholder 14">
            <a:extLst>
              <a:ext uri="{FF2B5EF4-FFF2-40B4-BE49-F238E27FC236}">
                <a16:creationId xmlns:a16="http://schemas.microsoft.com/office/drawing/2014/main" id="{761D0AB3-01AE-8B20-3A66-468CA77BA77D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539004" y="2405599"/>
            <a:ext cx="1011364" cy="640909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en-US"/>
              <a:t>Click to place icon</a:t>
            </a:r>
          </a:p>
        </p:txBody>
      </p:sp>
      <p:sp>
        <p:nvSpPr>
          <p:cNvPr id="22" name="Text Placeholder 24">
            <a:extLst>
              <a:ext uri="{FF2B5EF4-FFF2-40B4-BE49-F238E27FC236}">
                <a16:creationId xmlns:a16="http://schemas.microsoft.com/office/drawing/2014/main" id="{33EE41B2-53DD-B822-345D-537A3782D48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539004" y="3745618"/>
            <a:ext cx="2575423" cy="1767840"/>
          </a:xfrm>
        </p:spPr>
        <p:txBody>
          <a:bodyPr>
            <a:noAutofit/>
          </a:bodyPr>
          <a:lstStyle>
            <a:lvl1pPr marL="0" indent="0" algn="l">
              <a:lnSpc>
                <a:spcPts val="1980"/>
              </a:lnSpc>
              <a:spcAft>
                <a:spcPts val="0"/>
              </a:spcAft>
              <a:buNone/>
              <a:defRPr sz="1400">
                <a:solidFill>
                  <a:srgbClr val="606667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Click to place your long description here</a:t>
            </a:r>
          </a:p>
        </p:txBody>
      </p:sp>
      <p:sp>
        <p:nvSpPr>
          <p:cNvPr id="23" name="Text Placeholder 24">
            <a:extLst>
              <a:ext uri="{FF2B5EF4-FFF2-40B4-BE49-F238E27FC236}">
                <a16:creationId xmlns:a16="http://schemas.microsoft.com/office/drawing/2014/main" id="{F148D5D1-DB55-6D43-F4EF-1D83F4EFE9E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539004" y="3208374"/>
            <a:ext cx="2575423" cy="330913"/>
          </a:xfrm>
        </p:spPr>
        <p:txBody>
          <a:bodyPr>
            <a:noAutofit/>
          </a:bodyPr>
          <a:lstStyle>
            <a:lvl1pPr marL="0" indent="0" algn="l">
              <a:lnSpc>
                <a:spcPts val="1980"/>
              </a:lnSpc>
              <a:spcAft>
                <a:spcPts val="0"/>
              </a:spcAft>
              <a:buNone/>
              <a:defRPr sz="1600" b="1">
                <a:solidFill>
                  <a:srgbClr val="00728B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Category 1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517CCFCB-D8EC-A283-C763-15F4744C3BC1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4827588" y="2405599"/>
            <a:ext cx="817562" cy="640814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r>
              <a:rPr lang="en-US"/>
              <a:t>Click to place icon</a:t>
            </a:r>
          </a:p>
        </p:txBody>
      </p:sp>
    </p:spTree>
    <p:extLst>
      <p:ext uri="{BB962C8B-B14F-4D97-AF65-F5344CB8AC3E}">
        <p14:creationId xmlns:p14="http://schemas.microsoft.com/office/powerpoint/2010/main" val="535946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E059FB9-B40C-C07D-4CF1-39A74348B8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1600" y="169200"/>
            <a:ext cx="10514012" cy="60359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Click to enter Callout Page Title</a:t>
            </a:r>
          </a:p>
        </p:txBody>
      </p:sp>
      <p:sp>
        <p:nvSpPr>
          <p:cNvPr id="9" name="Round Same Side Corner Rectangle 8">
            <a:extLst>
              <a:ext uri="{FF2B5EF4-FFF2-40B4-BE49-F238E27FC236}">
                <a16:creationId xmlns:a16="http://schemas.microsoft.com/office/drawing/2014/main" id="{E7254AB7-FE5E-B416-A167-C28D5A860AB2}"/>
              </a:ext>
            </a:extLst>
          </p:cNvPr>
          <p:cNvSpPr/>
          <p:nvPr userDrawn="1"/>
        </p:nvSpPr>
        <p:spPr>
          <a:xfrm flipV="1">
            <a:off x="7837719" y="947182"/>
            <a:ext cx="3514493" cy="4966600"/>
          </a:xfrm>
          <a:prstGeom prst="round2SameRect">
            <a:avLst>
              <a:gd name="adj1" fmla="val 9058"/>
              <a:gd name="adj2" fmla="val 0"/>
            </a:avLst>
          </a:prstGeom>
          <a:solidFill>
            <a:srgbClr val="E9E7E4"/>
          </a:solidFill>
          <a:ln>
            <a:noFill/>
          </a:ln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4ECDD0B-584C-D043-F7C2-89E6E30D75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41437" y="1162386"/>
            <a:ext cx="3112241" cy="457161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726477"/>
                </a:solidFill>
              </a:defRPr>
            </a:lvl1pPr>
          </a:lstStyle>
          <a:p>
            <a:pPr lvl="0"/>
            <a:r>
              <a:rPr lang="en-US"/>
              <a:t>COMPANY NAME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3AB6CDEA-413B-13F5-1315-0DD06CE773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41437" y="1786854"/>
            <a:ext cx="3112241" cy="3908759"/>
          </a:xfrm>
        </p:spPr>
        <p:txBody>
          <a:bodyPr>
            <a:normAutofit/>
          </a:bodyPr>
          <a:lstStyle>
            <a:lvl1pPr marL="0" indent="0" algn="ctr">
              <a:buNone/>
              <a:defRPr sz="1600" b="0">
                <a:solidFill>
                  <a:srgbClr val="726477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“Please place your testimonial here”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8C12E1F-5379-D33E-F3FA-81D6DD0F4C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0" y="2037038"/>
            <a:ext cx="6365488" cy="3181734"/>
          </a:xfrm>
        </p:spPr>
        <p:txBody>
          <a:bodyPr/>
          <a:lstStyle>
            <a:lvl1pPr marL="228600" indent="-228600">
              <a:buFontTx/>
              <a:buBlip>
                <a:blip r:embed="rId4"/>
              </a:buBlip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89C707F-927F-AC53-21E8-45AAA4A474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5378601"/>
            <a:ext cx="1951541" cy="535181"/>
          </a:xfrm>
          <a:prstGeom prst="roundRect">
            <a:avLst>
              <a:gd name="adj" fmla="val 50000"/>
            </a:avLst>
          </a:prstGeom>
          <a:solidFill>
            <a:srgbClr val="00728B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Call to action</a:t>
            </a:r>
          </a:p>
        </p:txBody>
      </p:sp>
    </p:spTree>
    <p:extLst>
      <p:ext uri="{BB962C8B-B14F-4D97-AF65-F5344CB8AC3E}">
        <p14:creationId xmlns:p14="http://schemas.microsoft.com/office/powerpoint/2010/main" val="2594379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02216"/>
            <a:ext cx="10515600" cy="285273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81941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EEF5C89-1AF4-0AAD-591F-2AF2F9EC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D079CA-0F4E-8CA6-2150-A8258BD201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5369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ame Side Corner Rectangle 10">
            <a:extLst>
              <a:ext uri="{FF2B5EF4-FFF2-40B4-BE49-F238E27FC236}">
                <a16:creationId xmlns:a16="http://schemas.microsoft.com/office/drawing/2014/main" id="{25F6F71A-7F57-F21A-B9A9-3B60EDBC476D}"/>
              </a:ext>
            </a:extLst>
          </p:cNvPr>
          <p:cNvSpPr/>
          <p:nvPr userDrawn="1"/>
        </p:nvSpPr>
        <p:spPr>
          <a:xfrm rot="10800000">
            <a:off x="8079174" y="365121"/>
            <a:ext cx="3764479" cy="5406279"/>
          </a:xfrm>
          <a:prstGeom prst="round2SameRect">
            <a:avLst>
              <a:gd name="adj1" fmla="val 9673"/>
              <a:gd name="adj2" fmla="val 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091F69-3EBA-84DB-7A18-38D7CD08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11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F154-9753-4910-8769-F931B24A4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01158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180CF-8F9D-2F62-8CB7-410823911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3316" y="365125"/>
            <a:ext cx="3099658" cy="5406277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2400"/>
              </a:lnSpc>
              <a:buNone/>
              <a:defRPr sz="1800" i="1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CACFD1F-A683-05C2-0C71-7F01596D0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2293" y="6385475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82AE5E-58DE-CCF6-75F0-68C37D91EC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47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_Title">
    <p:bg>
      <p:bgPr>
        <a:solidFill>
          <a:srgbClr val="E9E7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49275"/>
            <a:ext cx="5645150" cy="2852737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00728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0"/>
            <a:ext cx="5645150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60666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E1867A5-8752-41C7-90FB-929E5885AC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82526" y="549275"/>
            <a:ext cx="3723574" cy="2877231"/>
          </a:xfrm>
          <a:prstGeom prst="round2SameRect">
            <a:avLst>
              <a:gd name="adj1" fmla="val 4798"/>
              <a:gd name="adj2" fmla="val 0"/>
            </a:avLst>
          </a:prstGeom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place an image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C133836-BD82-4586-31F1-4DDB8423B63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39100" y="3724589"/>
            <a:ext cx="2862825" cy="1851243"/>
          </a:xfrm>
          <a:prstGeom prst="roundRect">
            <a:avLst>
              <a:gd name="adj" fmla="val 5860"/>
            </a:avLst>
          </a:prstGeom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place an image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E07F7F53-49BE-3F63-A990-B65585F80A4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785350" y="2207789"/>
            <a:ext cx="2406650" cy="1851243"/>
          </a:xfrm>
          <a:prstGeom prst="round2SameRect">
            <a:avLst>
              <a:gd name="adj1" fmla="val 0"/>
              <a:gd name="adj2" fmla="val 6389"/>
            </a:avLst>
          </a:prstGeom>
          <a:effectLst>
            <a:outerShdw blurRad="50800" dist="38100" dir="8100000" algn="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place an image</a:t>
            </a:r>
          </a:p>
        </p:txBody>
      </p:sp>
    </p:spTree>
    <p:extLst>
      <p:ext uri="{BB962C8B-B14F-4D97-AF65-F5344CB8AC3E}">
        <p14:creationId xmlns:p14="http://schemas.microsoft.com/office/powerpoint/2010/main" val="226423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+ Call Out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 Same Side Corner Rectangle 29">
            <a:extLst>
              <a:ext uri="{FF2B5EF4-FFF2-40B4-BE49-F238E27FC236}">
                <a16:creationId xmlns:a16="http://schemas.microsoft.com/office/drawing/2014/main" id="{6E1D2B71-0081-71A8-2588-E0C7D83E0BFF}"/>
              </a:ext>
            </a:extLst>
          </p:cNvPr>
          <p:cNvSpPr/>
          <p:nvPr userDrawn="1"/>
        </p:nvSpPr>
        <p:spPr>
          <a:xfrm rot="10800000">
            <a:off x="8163076" y="822949"/>
            <a:ext cx="3571724" cy="5083067"/>
          </a:xfrm>
          <a:prstGeom prst="round2SameRect">
            <a:avLst>
              <a:gd name="adj1" fmla="val 1176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 Same Side Corner Rectangle 30">
            <a:extLst>
              <a:ext uri="{FF2B5EF4-FFF2-40B4-BE49-F238E27FC236}">
                <a16:creationId xmlns:a16="http://schemas.microsoft.com/office/drawing/2014/main" id="{81C713AE-90C6-4235-47F6-6B0B3DC9BE3E}"/>
              </a:ext>
            </a:extLst>
          </p:cNvPr>
          <p:cNvSpPr/>
          <p:nvPr userDrawn="1"/>
        </p:nvSpPr>
        <p:spPr>
          <a:xfrm rot="10800000">
            <a:off x="4311731" y="818265"/>
            <a:ext cx="3571724" cy="5083067"/>
          </a:xfrm>
          <a:prstGeom prst="round2SameRect">
            <a:avLst>
              <a:gd name="adj1" fmla="val 1176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 Same Side Corner Rectangle 31">
            <a:extLst>
              <a:ext uri="{FF2B5EF4-FFF2-40B4-BE49-F238E27FC236}">
                <a16:creationId xmlns:a16="http://schemas.microsoft.com/office/drawing/2014/main" id="{725AF318-39D5-466E-5549-54DBBE51B3E6}"/>
              </a:ext>
            </a:extLst>
          </p:cNvPr>
          <p:cNvSpPr/>
          <p:nvPr userDrawn="1"/>
        </p:nvSpPr>
        <p:spPr>
          <a:xfrm rot="10800000">
            <a:off x="452671" y="813582"/>
            <a:ext cx="3571724" cy="5083067"/>
          </a:xfrm>
          <a:prstGeom prst="round2SameRect">
            <a:avLst>
              <a:gd name="adj1" fmla="val 1176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CACFD1F-A683-05C2-0C71-7F01596D0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091F69-3EBA-84DB-7A18-38D7CD08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305" y="2349713"/>
            <a:ext cx="3083761" cy="534470"/>
          </a:xfrm>
        </p:spPr>
        <p:txBody>
          <a:bodyPr>
            <a:no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F154-9753-4910-8769-F931B24A4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9305" y="2884183"/>
            <a:ext cx="3083761" cy="288669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0DAEA1C-A707-51D1-BB17-619C234E1D3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549281" y="2884181"/>
            <a:ext cx="3083761" cy="288669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D66220A-DE2A-76CE-5524-AF32C85E04B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9257" y="2884181"/>
            <a:ext cx="3083761" cy="288669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A4F9820-6311-0BED-4DF5-4F74FFC1CA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49281" y="2349712"/>
            <a:ext cx="3082925" cy="534469"/>
          </a:xfrm>
        </p:spPr>
        <p:txBody>
          <a:bodyPr anchor="ctr">
            <a:noAutofit/>
          </a:bodyPr>
          <a:lstStyle>
            <a:lvl1pPr marL="0" indent="0" fontAlgn="ctr">
              <a:buNone/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932335B5-34E1-7446-3515-D4F2A83857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2379" y="2349712"/>
            <a:ext cx="3082925" cy="534469"/>
          </a:xfrm>
        </p:spPr>
        <p:txBody>
          <a:bodyPr anchor="ctr">
            <a:noAutofit/>
          </a:bodyPr>
          <a:lstStyle>
            <a:lvl1pPr marL="0" indent="0" fontAlgn="ctr">
              <a:buNone/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09263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+ Call 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 Same Side Corner Rectangle 29">
            <a:extLst>
              <a:ext uri="{FF2B5EF4-FFF2-40B4-BE49-F238E27FC236}">
                <a16:creationId xmlns:a16="http://schemas.microsoft.com/office/drawing/2014/main" id="{6E1D2B71-0081-71A8-2588-E0C7D83E0BFF}"/>
              </a:ext>
            </a:extLst>
          </p:cNvPr>
          <p:cNvSpPr/>
          <p:nvPr userDrawn="1"/>
        </p:nvSpPr>
        <p:spPr>
          <a:xfrm rot="10800000">
            <a:off x="8163076" y="682337"/>
            <a:ext cx="3571724" cy="5498348"/>
          </a:xfrm>
          <a:prstGeom prst="round2SameRect">
            <a:avLst>
              <a:gd name="adj1" fmla="val 1176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 Same Side Corner Rectangle 30">
            <a:extLst>
              <a:ext uri="{FF2B5EF4-FFF2-40B4-BE49-F238E27FC236}">
                <a16:creationId xmlns:a16="http://schemas.microsoft.com/office/drawing/2014/main" id="{81C713AE-90C6-4235-47F6-6B0B3DC9BE3E}"/>
              </a:ext>
            </a:extLst>
          </p:cNvPr>
          <p:cNvSpPr/>
          <p:nvPr userDrawn="1"/>
        </p:nvSpPr>
        <p:spPr>
          <a:xfrm rot="10800000">
            <a:off x="4311731" y="682334"/>
            <a:ext cx="3571724" cy="5493328"/>
          </a:xfrm>
          <a:prstGeom prst="round2SameRect">
            <a:avLst>
              <a:gd name="adj1" fmla="val 1176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2" name="Round Same Side Corner Rectangle 31">
            <a:extLst>
              <a:ext uri="{FF2B5EF4-FFF2-40B4-BE49-F238E27FC236}">
                <a16:creationId xmlns:a16="http://schemas.microsoft.com/office/drawing/2014/main" id="{725AF318-39D5-466E-5549-54DBBE51B3E6}"/>
              </a:ext>
            </a:extLst>
          </p:cNvPr>
          <p:cNvSpPr/>
          <p:nvPr userDrawn="1"/>
        </p:nvSpPr>
        <p:spPr>
          <a:xfrm rot="10800000">
            <a:off x="452671" y="672970"/>
            <a:ext cx="3571724" cy="5498348"/>
          </a:xfrm>
          <a:prstGeom prst="round2SameRect">
            <a:avLst>
              <a:gd name="adj1" fmla="val 1176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CACFD1F-A683-05C2-0C71-7F01596D0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091F69-3EBA-84DB-7A18-38D7CD08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305" y="2884185"/>
            <a:ext cx="3083761" cy="534470"/>
          </a:xfrm>
        </p:spPr>
        <p:txBody>
          <a:bodyPr>
            <a:noAutofit/>
          </a:bodyPr>
          <a:lstStyle>
            <a:lvl1pPr>
              <a:defRPr sz="20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F154-9753-4910-8769-F931B24A4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9305" y="3418653"/>
            <a:ext cx="3083761" cy="260231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0DAEA1C-A707-51D1-BB17-619C234E1D3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549281" y="3418652"/>
            <a:ext cx="3083761" cy="260232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D66220A-DE2A-76CE-5524-AF32C85E04B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9257" y="3418652"/>
            <a:ext cx="3083761" cy="260232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A4F9820-6311-0BED-4DF5-4F74FFC1CA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49281" y="2884184"/>
            <a:ext cx="3082925" cy="534469"/>
          </a:xfrm>
        </p:spPr>
        <p:txBody>
          <a:bodyPr anchor="ctr">
            <a:noAutofit/>
          </a:bodyPr>
          <a:lstStyle>
            <a:lvl1pPr marL="0" indent="0" fontAlgn="ctr">
              <a:buNone/>
              <a:defRPr sz="20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932335B5-34E1-7446-3515-D4F2A83857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2379" y="2884184"/>
            <a:ext cx="3082925" cy="534469"/>
          </a:xfrm>
        </p:spPr>
        <p:txBody>
          <a:bodyPr anchor="ctr">
            <a:noAutofit/>
          </a:bodyPr>
          <a:lstStyle>
            <a:lvl1pPr marL="0" indent="0" fontAlgn="ctr">
              <a:buNone/>
              <a:defRPr sz="20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CA30610F-0545-ADF4-D15B-DF10EE325F0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305021" y="682337"/>
            <a:ext cx="3584448" cy="2103120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28F5F5F2-3D43-C6C2-1E1E-0C8F2636A3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48472" y="682337"/>
            <a:ext cx="3581802" cy="210312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20">
            <a:extLst>
              <a:ext uri="{FF2B5EF4-FFF2-40B4-BE49-F238E27FC236}">
                <a16:creationId xmlns:a16="http://schemas.microsoft.com/office/drawing/2014/main" id="{EF4FBD34-9BCC-F0F4-0894-40321C191D9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45810" y="672970"/>
            <a:ext cx="3584448" cy="21031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9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+ Photo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1F69-3EBA-84DB-7A18-38D7CD08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64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F154-9753-4910-8769-F931B24A4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64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180CF-8F9D-2F62-8CB7-410823911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62800" y="0"/>
            <a:ext cx="5029200" cy="6219821"/>
          </a:xfrm>
        </p:spPr>
        <p:txBody>
          <a:bodyPr anchor="ctr" anchorCtr="0"/>
          <a:lstStyle>
            <a:lvl1pPr marL="0" indent="0" algn="ctr">
              <a:buNone/>
              <a:defRPr i="1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40D5BA0-6DD0-484B-3B05-6761DCDFD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EB13DD-4E8A-7307-B944-426A22BE88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203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+ Photo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 Same Side Corner Rectangle 13">
            <a:extLst>
              <a:ext uri="{FF2B5EF4-FFF2-40B4-BE49-F238E27FC236}">
                <a16:creationId xmlns:a16="http://schemas.microsoft.com/office/drawing/2014/main" id="{BBC4F516-D554-C8BD-672D-ED94B1C89C48}"/>
              </a:ext>
            </a:extLst>
          </p:cNvPr>
          <p:cNvSpPr/>
          <p:nvPr userDrawn="1"/>
        </p:nvSpPr>
        <p:spPr>
          <a:xfrm rot="10800000">
            <a:off x="1060015" y="628089"/>
            <a:ext cx="10054222" cy="5601820"/>
          </a:xfrm>
          <a:prstGeom prst="round2SameRect">
            <a:avLst>
              <a:gd name="adj1" fmla="val 7414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578197-6B4B-C65D-1D23-E1ED906C1433}"/>
              </a:ext>
            </a:extLst>
          </p:cNvPr>
          <p:cNvSpPr/>
          <p:nvPr userDrawn="1"/>
        </p:nvSpPr>
        <p:spPr>
          <a:xfrm>
            <a:off x="1056532" y="628090"/>
            <a:ext cx="10063096" cy="9000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40D5BA0-6DD0-484B-3B05-6761DCDFD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86829-2713-A3D5-CD62-14D1E0D7B7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58095" y="623406"/>
            <a:ext cx="9301345" cy="905357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16745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1F69-3EBA-84DB-7A18-38D7CD08B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F154-9753-4910-8769-F931B24A4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180CF-8F9D-2F62-8CB7-410823911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2D5280-142A-2B6F-523D-67A26CAF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AB9E62-FD88-D11D-DEDA-413BDF42FF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118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D9CE000-66CA-F6BE-D24A-AEB01DFEA8E0}"/>
              </a:ext>
            </a:extLst>
          </p:cNvPr>
          <p:cNvSpPr/>
          <p:nvPr userDrawn="1"/>
        </p:nvSpPr>
        <p:spPr>
          <a:xfrm>
            <a:off x="6908800" y="0"/>
            <a:ext cx="52832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091F69-3EBA-84DB-7A18-38D7CD08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4100" y="365125"/>
            <a:ext cx="4282440" cy="1087755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180CF-8F9D-2F62-8CB7-410823911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04100" y="1825625"/>
            <a:ext cx="428244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2D5280-142A-2B6F-523D-67A26CAF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BB27129A-918B-7BAD-5CCA-48436A8B4269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11835" y="1270000"/>
            <a:ext cx="5485765" cy="4318000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0EC8CE-804F-594D-1A08-BC546C8163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25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lumn + Subhead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003AE-45B0-2348-687C-78A850EC5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9866-CF73-59E0-B692-783F57293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90688"/>
            <a:ext cx="5157787" cy="509924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44C59-91DC-0190-E388-7D1F2181F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00612"/>
            <a:ext cx="5157787" cy="3950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A11344-3E68-3F31-5960-8A8F1E090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90688"/>
            <a:ext cx="5183188" cy="509924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FAFD4C-8DAD-7AEC-FDA2-929150628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00612"/>
            <a:ext cx="5183188" cy="3950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124133D-43FC-6287-E10E-20AB5064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0AE22D-480B-CE51-FEE1-AB74C7AF2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134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_Dark Beige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49276"/>
            <a:ext cx="10515600" cy="1080742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2CABF4D-72D0-AEE2-FE01-76114904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FC396B-A689-0E4F-E2DE-0C3968CFC8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72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_Dark Beige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49276"/>
            <a:ext cx="10515600" cy="1080742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2CABF4D-72D0-AEE2-FE01-76114904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25E6FA-CB7A-A38A-F556-8FBF04DB2B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6757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_Light Beige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49275"/>
            <a:ext cx="10515600" cy="2852737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0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7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7E5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8BAFF5E-EC06-10DC-ABDD-A6D950CC45D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flipH="1">
            <a:off x="7099300" y="1343025"/>
            <a:ext cx="5092700" cy="4165600"/>
          </a:xfrm>
          <a:prstGeom prst="round1Rect">
            <a:avLst>
              <a:gd name="adj" fmla="val 13415"/>
            </a:avLst>
          </a:prstGeom>
          <a:effectLst>
            <a:outerShdw dist="127000" dir="8100000" algn="tr" rotWithShape="0">
              <a:srgbClr val="606667">
                <a:alpha val="4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37879C6-AE3D-F5BA-1BDE-2FBEA7911E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8346" y="1343025"/>
            <a:ext cx="4711700" cy="863600"/>
          </a:xfrm>
          <a:prstGeom prst="round2SameRect">
            <a:avLst>
              <a:gd name="adj1" fmla="val 23530"/>
              <a:gd name="adj2" fmla="val 0"/>
            </a:avLst>
          </a:prstGeom>
          <a:solidFill>
            <a:srgbClr val="606667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for Agenda Title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FE0E736-1135-244B-E63E-D445670FEF7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7806" y="2435733"/>
            <a:ext cx="5092700" cy="373580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2000"/>
            </a:lvl1pPr>
          </a:lstStyle>
          <a:p>
            <a:pPr lvl="0"/>
            <a:r>
              <a:rPr lang="en-US"/>
              <a:t>Click to enter list item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A27293A4-2947-A984-74BF-C79FD81BB8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4500" y="2435734"/>
            <a:ext cx="647700" cy="3735804"/>
          </a:xfrm>
        </p:spPr>
        <p:txBody>
          <a:bodyPr anchor="t">
            <a:normAutofit/>
          </a:bodyPr>
          <a:lstStyle>
            <a:lvl1pPr marL="0" indent="0" algn="ctr">
              <a:lnSpc>
                <a:spcPts val="3600"/>
              </a:lnSpc>
              <a:buNone/>
              <a:defRPr sz="2200" b="1">
                <a:solidFill>
                  <a:srgbClr val="00728B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41049334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_Gra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49275"/>
            <a:ext cx="10515600" cy="2852737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0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17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549275"/>
            <a:ext cx="10515600" cy="2852737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00728B"/>
                </a:solidFill>
              </a:defRPr>
            </a:lvl1pPr>
          </a:lstStyle>
          <a:p>
            <a:r>
              <a:rPr lang="en-US"/>
              <a:t>Click to enter Section Divider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429000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enter sub-head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8581"/>
            <a:ext cx="10515600" cy="51788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726477"/>
                </a:solidFill>
              </a:defRPr>
            </a:lvl1pPr>
          </a:lstStyle>
          <a:p>
            <a:r>
              <a:rPr lang="en-US"/>
              <a:t>Click to enter List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614321"/>
            <a:ext cx="10515600" cy="4557218"/>
          </a:xfrm>
        </p:spPr>
        <p:txBody>
          <a:bodyPr>
            <a:normAutofit/>
          </a:bodyPr>
          <a:lstStyle>
            <a:lvl1pPr marL="342900" indent="-342900">
              <a:buClr>
                <a:srgbClr val="726477"/>
              </a:buClr>
              <a:buFont typeface="Arial" panose="020B0604020202020204" pitchFamily="34" charset="0"/>
              <a:buChar char="•"/>
              <a:defRPr sz="2000">
                <a:solidFill>
                  <a:srgbClr val="60666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enter List Item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9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ong descri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9200"/>
            <a:ext cx="10515600" cy="51788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726477"/>
                </a:solidFill>
              </a:defRPr>
            </a:lvl1pPr>
          </a:lstStyle>
          <a:p>
            <a:r>
              <a:rPr lang="en-US"/>
              <a:t>Click to enter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869743"/>
            <a:ext cx="10515600" cy="4301796"/>
          </a:xfrm>
        </p:spPr>
        <p:txBody>
          <a:bodyPr>
            <a:normAutofit/>
          </a:bodyPr>
          <a:lstStyle>
            <a:lvl1pPr marL="0" indent="0">
              <a:buClr>
                <a:srgbClr val="726477"/>
              </a:buClr>
              <a:buFontTx/>
              <a:buNone/>
              <a:defRPr sz="2000">
                <a:solidFill>
                  <a:srgbClr val="60666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enter long description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45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ckli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8581"/>
            <a:ext cx="10515600" cy="51788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726477"/>
                </a:solidFill>
              </a:defRPr>
            </a:lvl1pPr>
          </a:lstStyle>
          <a:p>
            <a:r>
              <a:rPr lang="en-US"/>
              <a:t>Click to enter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869743"/>
            <a:ext cx="10515600" cy="4301796"/>
          </a:xfrm>
        </p:spPr>
        <p:txBody>
          <a:bodyPr wrap="square" bIns="46800" anchor="t" anchorCtr="0">
            <a:normAutofit/>
          </a:bodyPr>
          <a:lstStyle>
            <a:lvl1pPr marL="355600" indent="-355600">
              <a:buClr>
                <a:srgbClr val="726477"/>
              </a:buClr>
              <a:buSzPct val="100000"/>
              <a:buFontTx/>
              <a:buBlip>
                <a:blip r:embed="rId2"/>
              </a:buBlip>
              <a:tabLst/>
              <a:defRPr sz="2000">
                <a:solidFill>
                  <a:srgbClr val="60666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4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ong description +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9200"/>
            <a:ext cx="10515600" cy="51788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726477"/>
                </a:solidFill>
              </a:defRPr>
            </a:lvl1pPr>
          </a:lstStyle>
          <a:p>
            <a:r>
              <a:rPr lang="en-US"/>
              <a:t>Click to enter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869743"/>
            <a:ext cx="5118574" cy="4301796"/>
          </a:xfrm>
        </p:spPr>
        <p:txBody>
          <a:bodyPr>
            <a:normAutofit/>
          </a:bodyPr>
          <a:lstStyle>
            <a:lvl1pPr marL="0" indent="0">
              <a:buClr>
                <a:srgbClr val="726477"/>
              </a:buClr>
              <a:buFontTx/>
              <a:buNone/>
              <a:defRPr sz="2000">
                <a:solidFill>
                  <a:srgbClr val="60666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enter long description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14">
            <a:extLst>
              <a:ext uri="{FF2B5EF4-FFF2-40B4-BE49-F238E27FC236}">
                <a16:creationId xmlns:a16="http://schemas.microsoft.com/office/drawing/2014/main" id="{387F489C-DF3B-E77F-ED9C-1246168786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flipH="1">
            <a:off x="6267450" y="1869743"/>
            <a:ext cx="5092700" cy="4165600"/>
          </a:xfrm>
          <a:prstGeom prst="round1Rect">
            <a:avLst>
              <a:gd name="adj" fmla="val 13415"/>
            </a:avLst>
          </a:prstGeom>
          <a:effectLst>
            <a:outerShdw dist="127000" dir="8100000" algn="tr" rotWithShape="0">
              <a:srgbClr val="606667">
                <a:alpha val="4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1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ist Item +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370-D81B-726B-0990-541087465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9200"/>
            <a:ext cx="10515600" cy="51788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726477"/>
                </a:solidFill>
              </a:defRPr>
            </a:lvl1pPr>
          </a:lstStyle>
          <a:p>
            <a:r>
              <a:rPr lang="en-US"/>
              <a:t>Click to enter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C68DB-4597-0B76-786B-3CF9A64257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869743"/>
            <a:ext cx="5118574" cy="4301796"/>
          </a:xfrm>
        </p:spPr>
        <p:txBody>
          <a:bodyPr>
            <a:normAutofit/>
          </a:bodyPr>
          <a:lstStyle>
            <a:lvl1pPr marL="342900" indent="-342900">
              <a:buClr>
                <a:srgbClr val="726477"/>
              </a:buClr>
              <a:buFontTx/>
              <a:buBlip>
                <a:blip r:embed="rId2"/>
              </a:buBlip>
              <a:defRPr sz="2000">
                <a:solidFill>
                  <a:srgbClr val="60666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enter long description</a:t>
            </a:r>
          </a:p>
        </p:txBody>
      </p:sp>
      <p:pic>
        <p:nvPicPr>
          <p:cNvPr id="4" name="Picture 3" descr="A white object with a black background&#10;&#10;Description automatically generated">
            <a:extLst>
              <a:ext uri="{FF2B5EF4-FFF2-40B4-BE49-F238E27FC236}">
                <a16:creationId xmlns:a16="http://schemas.microsoft.com/office/drawing/2014/main" id="{D40BD60C-D8A2-7FB2-2308-7A4773C2ED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4000"/>
          </a:blip>
          <a:stretch>
            <a:fillRect/>
          </a:stretch>
        </p:blipFill>
        <p:spPr>
          <a:xfrm>
            <a:off x="-863453" y="4809507"/>
            <a:ext cx="7604679" cy="136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DB654A-A405-4522-8352-B1D8D228583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38346" y="6311900"/>
            <a:ext cx="1248640" cy="32335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21CB9-06A9-8A63-5D7B-49CF2DBE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627" y="6406454"/>
            <a:ext cx="58136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14">
            <a:extLst>
              <a:ext uri="{FF2B5EF4-FFF2-40B4-BE49-F238E27FC236}">
                <a16:creationId xmlns:a16="http://schemas.microsoft.com/office/drawing/2014/main" id="{387F489C-DF3B-E77F-ED9C-1246168786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flipH="1">
            <a:off x="6267450" y="1869743"/>
            <a:ext cx="5092700" cy="4165600"/>
          </a:xfrm>
          <a:prstGeom prst="round1Rect">
            <a:avLst>
              <a:gd name="adj" fmla="val 13415"/>
            </a:avLst>
          </a:prstGeom>
          <a:effectLst>
            <a:outerShdw dist="127000" dir="8100000" algn="tr" rotWithShape="0">
              <a:srgbClr val="606667">
                <a:alpha val="4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7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20C729-92EA-64AE-F2F1-DD33098A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62238-5915-1041-2A12-BDAC0F9FA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51F62-8CA4-E156-3EC9-142C8BE7A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B6D39C-8B4D-11BA-722E-7B37C59537C3}"/>
              </a:ext>
            </a:extLst>
          </p:cNvPr>
          <p:cNvSpPr txBox="1"/>
          <p:nvPr userDrawn="1"/>
        </p:nvSpPr>
        <p:spPr>
          <a:xfrm>
            <a:off x="4598670" y="6608445"/>
            <a:ext cx="29946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Franklin Gothic Book" panose="020B0503020102020204" pitchFamily="34" charset="0"/>
              </a:rPr>
              <a:t>Company confidential</a:t>
            </a:r>
            <a:endParaRPr lang="en-GB" sz="100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12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5" r:id="rId7"/>
    <p:sldLayoutId id="2147483862" r:id="rId8"/>
    <p:sldLayoutId id="2147483869" r:id="rId9"/>
    <p:sldLayoutId id="2147483863" r:id="rId10"/>
    <p:sldLayoutId id="2147483864" r:id="rId11"/>
    <p:sldLayoutId id="2147483855" r:id="rId12"/>
    <p:sldLayoutId id="2147483866" r:id="rId13"/>
    <p:sldLayoutId id="2147483871" r:id="rId14"/>
    <p:sldLayoutId id="2147483867" r:id="rId15"/>
    <p:sldLayoutId id="2147483870" r:id="rId16"/>
    <p:sldLayoutId id="2147483868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tx1"/>
          </a:solidFill>
          <a:latin typeface="Franklin Gothic Book" panose="020B0503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6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tx1"/>
        </a:buClr>
        <a:buFont typeface="System Font Regular"/>
        <a:buChar char="–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20C729-92EA-64AE-F2F1-DD33098A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62238-5915-1041-2A12-BDAC0F9FA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51F62-8CA4-E156-3EC9-142C8BE7A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0E8EAB-94C2-B740-B05D-CFFE787321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B6D39C-8B4D-11BA-722E-7B37C59537C3}"/>
              </a:ext>
            </a:extLst>
          </p:cNvPr>
          <p:cNvSpPr txBox="1"/>
          <p:nvPr userDrawn="1"/>
        </p:nvSpPr>
        <p:spPr>
          <a:xfrm>
            <a:off x="4598670" y="6608445"/>
            <a:ext cx="29946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Franklin Gothic Book" panose="020B0503020102020204" pitchFamily="34" charset="0"/>
              </a:rPr>
              <a:t>Company Confidential</a:t>
            </a:r>
            <a:endParaRPr lang="en-GB" sz="100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24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tx1"/>
          </a:solidFill>
          <a:latin typeface="Franklin Gothic Book" panose="020B0503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6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tx1"/>
        </a:buClr>
        <a:buFont typeface="System Font Regular"/>
        <a:buChar char="–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svg"/><Relationship Id="rId7" Type="http://schemas.openxmlformats.org/officeDocument/2006/relationships/image" Target="../media/image29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svg"/><Relationship Id="rId4" Type="http://schemas.openxmlformats.org/officeDocument/2006/relationships/image" Target="../media/image26.png"/><Relationship Id="rId9" Type="http://schemas.openxmlformats.org/officeDocument/2006/relationships/image" Target="../media/image31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4ACC0-0D15-F38E-FC83-300B2F5A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s-ES" dirty="0"/>
              <a:t>Equidad Salarial En La Práctica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861CA-2927-3AB2-BAF6-2AD44A6C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8EAB-94C2-B740-B05D-CFFE7873214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19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3AE7-3558-86C1-6DB5-DDC7E90F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Evalúa tu punto de partida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712FA-CEF3-E943-FDCD-D2579193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8EAB-94C2-B740-B05D-CFFE78732149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F14A318-3B9E-32BB-D49D-5FAFC6C552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774047"/>
              </p:ext>
            </p:extLst>
          </p:nvPr>
        </p:nvGraphicFramePr>
        <p:xfrm>
          <a:off x="3186055" y="2559033"/>
          <a:ext cx="9005945" cy="3041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Route (Two Pins With A Path) outline">
            <a:extLst>
              <a:ext uri="{FF2B5EF4-FFF2-40B4-BE49-F238E27FC236}">
                <a16:creationId xmlns:a16="http://schemas.microsoft.com/office/drawing/2014/main" id="{CC84BA39-F784-5DE8-E529-49F3220DE8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0" y="1021602"/>
            <a:ext cx="3077712" cy="307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3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3AE7-3558-86C1-6DB5-DDC7E90F2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0801"/>
            <a:ext cx="10515600" cy="51788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Fase</a:t>
            </a:r>
            <a:r>
              <a:rPr lang="en-US" dirty="0"/>
              <a:t> 1: </a:t>
            </a:r>
            <a:r>
              <a:rPr lang="en-US" sz="2800" b="0" dirty="0" err="1"/>
              <a:t>Evaluación</a:t>
            </a:r>
            <a:r>
              <a:rPr lang="en-US" sz="2800" b="0" dirty="0"/>
              <a:t> Previa</a:t>
            </a:r>
            <a:br>
              <a:rPr lang="en-US" sz="2800" b="0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712FA-CEF3-E943-FDCD-D2579193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8EAB-94C2-B740-B05D-CFFE7873214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956B2A-66B8-996E-17E5-8A560B6B81ED}"/>
              </a:ext>
            </a:extLst>
          </p:cNvPr>
          <p:cNvSpPr/>
          <p:nvPr/>
        </p:nvSpPr>
        <p:spPr>
          <a:xfrm>
            <a:off x="8435325" y="1577789"/>
            <a:ext cx="3176302" cy="1569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00" b="1" dirty="0">
              <a:solidFill>
                <a:schemeClr val="tx1"/>
              </a:solidFill>
            </a:endParaRP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Métricas e Indicadores Clave de Rendimiento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Definir cronograma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Propiedad y responsabilidad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Garantizar el cumplimiento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Presupuesto y recursos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2DC3AD-BCF0-915D-4AA8-36580FD5917D}"/>
              </a:ext>
            </a:extLst>
          </p:cNvPr>
          <p:cNvSpPr txBox="1"/>
          <p:nvPr/>
        </p:nvSpPr>
        <p:spPr>
          <a:xfrm>
            <a:off x="2515812" y="1847567"/>
            <a:ext cx="512589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i="1" dirty="0">
                <a:solidFill>
                  <a:schemeClr val="tx2"/>
                </a:solidFill>
                <a:effectLst/>
                <a:latin typeface="+mj-lt"/>
              </a:rPr>
              <a:t>Los profesionales de recursos humanos informan que la falta de una arquitectura laboral clara y de marcos de nivelación laboral fue un factor que frenó una mayor comunicación del programa salarial.</a:t>
            </a:r>
            <a:endParaRPr lang="en-US" sz="1400" b="1" dirty="0">
              <a:solidFill>
                <a:schemeClr val="bg1">
                  <a:lumMod val="75000"/>
                </a:schemeClr>
              </a:solidFill>
              <a:latin typeface="Graphik LCG Web"/>
            </a:endParaRPr>
          </a:p>
          <a:p>
            <a:r>
              <a:rPr lang="en-US" sz="14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2023 </a:t>
            </a:r>
            <a:r>
              <a:rPr lang="en-US" sz="1400" b="0" i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Encuesta</a:t>
            </a:r>
            <a:r>
              <a:rPr lang="en-US" sz="14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de </a:t>
            </a:r>
            <a:r>
              <a:rPr lang="en-US" sz="1400" b="0" i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transparencia</a:t>
            </a:r>
            <a:r>
              <a:rPr lang="en-US" sz="14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</a:t>
            </a:r>
            <a:r>
              <a:rPr lang="en-US" sz="1400" b="0" i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salarial</a:t>
            </a:r>
            <a:r>
              <a:rPr lang="en-US" sz="14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, Willis Towers Watson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Graphic 7" descr="Money outline">
            <a:extLst>
              <a:ext uri="{FF2B5EF4-FFF2-40B4-BE49-F238E27FC236}">
                <a16:creationId xmlns:a16="http://schemas.microsoft.com/office/drawing/2014/main" id="{212D7327-1AE9-76AB-5986-E0916FA56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0115" y="3235872"/>
            <a:ext cx="683433" cy="6834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6A29D3-9710-58B9-79AF-BCD8C02C7A49}"/>
              </a:ext>
            </a:extLst>
          </p:cNvPr>
          <p:cNvSpPr txBox="1"/>
          <p:nvPr/>
        </p:nvSpPr>
        <p:spPr>
          <a:xfrm>
            <a:off x="421902" y="4003681"/>
            <a:ext cx="29557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Filosofía salarial: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Preparación de datos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Propiedad de datos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Tipo de análisis (por ejemplo, género)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Elementos salariales (por ejemplo, salario base)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Nivelación/arquitectura de trabajo</a:t>
            </a:r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AC10EF-83B1-8D65-FFA3-872FDA9F1DD1}"/>
              </a:ext>
            </a:extLst>
          </p:cNvPr>
          <p:cNvSpPr txBox="1"/>
          <p:nvPr/>
        </p:nvSpPr>
        <p:spPr>
          <a:xfrm>
            <a:off x="3377603" y="4008941"/>
            <a:ext cx="246693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Motivaciones y objetivos: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Impacto de la regulación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Impulsores de negocios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Resultados previstos</a:t>
            </a:r>
            <a:endParaRPr lang="en-US" sz="1200" dirty="0"/>
          </a:p>
        </p:txBody>
      </p:sp>
      <p:pic>
        <p:nvPicPr>
          <p:cNvPr id="11" name="Graphic 10" descr="Users outline">
            <a:extLst>
              <a:ext uri="{FF2B5EF4-FFF2-40B4-BE49-F238E27FC236}">
                <a16:creationId xmlns:a16="http://schemas.microsoft.com/office/drawing/2014/main" id="{35F806A2-FD77-6575-089F-068B6821B3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16441" y="3283021"/>
            <a:ext cx="657704" cy="6577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C242C6D-DE47-E9EC-2660-CF322FB9B711}"/>
              </a:ext>
            </a:extLst>
          </p:cNvPr>
          <p:cNvSpPr txBox="1"/>
          <p:nvPr/>
        </p:nvSpPr>
        <p:spPr>
          <a:xfrm>
            <a:off x="5728613" y="3998648"/>
            <a:ext cx="301855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Alineación de partes interesadas: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Presupuesto para remediación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Determinar las necesidades de privilegios</a:t>
            </a:r>
            <a:endParaRPr lang="en-US" sz="1200" dirty="0"/>
          </a:p>
          <a:p>
            <a:endParaRPr lang="en-US" sz="1600" dirty="0"/>
          </a:p>
        </p:txBody>
      </p:sp>
      <p:pic>
        <p:nvPicPr>
          <p:cNvPr id="13" name="Graphic 12" descr="Checklist outline">
            <a:extLst>
              <a:ext uri="{FF2B5EF4-FFF2-40B4-BE49-F238E27FC236}">
                <a16:creationId xmlns:a16="http://schemas.microsoft.com/office/drawing/2014/main" id="{44624FAD-D94D-FB7D-2BAB-1714CE7A5A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07255" y="3297570"/>
            <a:ext cx="587071" cy="587071"/>
          </a:xfrm>
          <a:prstGeom prst="rect">
            <a:avLst/>
          </a:prstGeom>
        </p:spPr>
      </p:pic>
      <p:pic>
        <p:nvPicPr>
          <p:cNvPr id="14" name="Graphic 13" descr="Venn diagram outline">
            <a:extLst>
              <a:ext uri="{FF2B5EF4-FFF2-40B4-BE49-F238E27FC236}">
                <a16:creationId xmlns:a16="http://schemas.microsoft.com/office/drawing/2014/main" id="{109D2592-9B48-0E81-544C-11B65B98B2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31246" y="3257291"/>
            <a:ext cx="683433" cy="683433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702CDF-AA23-9F26-BD1B-712E60589053}"/>
              </a:ext>
            </a:extLst>
          </p:cNvPr>
          <p:cNvCxnSpPr/>
          <p:nvPr/>
        </p:nvCxnSpPr>
        <p:spPr>
          <a:xfrm>
            <a:off x="450573" y="3919305"/>
            <a:ext cx="1146313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B60E64FB-743B-58A8-8CB6-AF0C26288DE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1901"/>
          <a:stretch/>
        </p:blipFill>
        <p:spPr>
          <a:xfrm>
            <a:off x="570115" y="1379097"/>
            <a:ext cx="1882440" cy="175432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25A3143-0CEB-009C-4CB2-307AE3422E87}"/>
              </a:ext>
            </a:extLst>
          </p:cNvPr>
          <p:cNvSpPr txBox="1"/>
          <p:nvPr/>
        </p:nvSpPr>
        <p:spPr>
          <a:xfrm>
            <a:off x="2515812" y="1261112"/>
            <a:ext cx="1550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n w="0">
                  <a:noFill/>
                </a:ln>
                <a:solidFill>
                  <a:schemeClr val="tx2"/>
                </a:solidFill>
              </a:rPr>
              <a:t>24%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799EAA-281B-0B86-B5D4-4651F69583A2}"/>
              </a:ext>
            </a:extLst>
          </p:cNvPr>
          <p:cNvSpPr txBox="1"/>
          <p:nvPr/>
        </p:nvSpPr>
        <p:spPr>
          <a:xfrm>
            <a:off x="8662037" y="4002855"/>
            <a:ext cx="32516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Grupos</a:t>
            </a:r>
            <a:r>
              <a:rPr lang="en-US" sz="1600" b="1" dirty="0"/>
              <a:t> </a:t>
            </a:r>
            <a:r>
              <a:rPr lang="en-US" sz="1600" b="1" dirty="0" err="1"/>
              <a:t>comparadores</a:t>
            </a:r>
            <a:r>
              <a:rPr lang="en-US" sz="1600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Agrupar</a:t>
            </a:r>
            <a:r>
              <a:rPr lang="en-US" sz="1200" dirty="0"/>
              <a:t> </a:t>
            </a:r>
            <a:r>
              <a:rPr lang="en-US" sz="1200" dirty="0" err="1"/>
              <a:t>empleados</a:t>
            </a:r>
            <a:r>
              <a:rPr lang="en-US" sz="1200" dirty="0"/>
              <a:t> que </a:t>
            </a:r>
            <a:r>
              <a:rPr lang="en-US" sz="1200" dirty="0" err="1"/>
              <a:t>realizan</a:t>
            </a:r>
            <a:r>
              <a:rPr lang="en-US" sz="1200" dirty="0"/>
              <a:t> </a:t>
            </a:r>
            <a:r>
              <a:rPr lang="en-US" sz="1200" dirty="0" err="1"/>
              <a:t>trabajos</a:t>
            </a:r>
            <a:r>
              <a:rPr lang="en-US" sz="1200" dirty="0"/>
              <a:t> </a:t>
            </a:r>
            <a:r>
              <a:rPr lang="en-US" sz="1200" dirty="0" err="1"/>
              <a:t>sustancialmente</a:t>
            </a:r>
            <a:r>
              <a:rPr lang="en-US" sz="1200" dirty="0"/>
              <a:t> </a:t>
            </a:r>
            <a:r>
              <a:rPr lang="en-US" sz="1200" dirty="0" err="1"/>
              <a:t>similares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200" dirty="0"/>
              <a:t>Diferencias</a:t>
            </a:r>
            <a:r>
              <a:rPr lang="en-US" sz="1200" dirty="0"/>
              <a:t> entre </a:t>
            </a:r>
            <a:r>
              <a:rPr lang="en-US" sz="1200" dirty="0" err="1"/>
              <a:t>unidades</a:t>
            </a:r>
            <a:r>
              <a:rPr lang="en-US" sz="1200" dirty="0"/>
              <a:t> de </a:t>
            </a:r>
            <a:r>
              <a:rPr lang="en-US" sz="1200" dirty="0" err="1"/>
              <a:t>negocio</a:t>
            </a:r>
            <a:r>
              <a:rPr lang="en-US" sz="1200" dirty="0"/>
              <a:t>, </a:t>
            </a:r>
            <a:r>
              <a:rPr lang="en-US" sz="1200" dirty="0" err="1"/>
              <a:t>departamentos</a:t>
            </a:r>
            <a:r>
              <a:rPr lang="en-US" sz="1200" dirty="0"/>
              <a:t> y </a:t>
            </a:r>
            <a:r>
              <a:rPr lang="en-US" sz="1200" dirty="0" err="1"/>
              <a:t>funciones</a:t>
            </a:r>
            <a:r>
              <a:rPr lang="en-US" sz="1200" dirty="0"/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8791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3AE7-3558-86C1-6DB5-DDC7E90F2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514" y="491863"/>
            <a:ext cx="10515600" cy="51788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</a:t>
            </a:r>
            <a:r>
              <a:rPr lang="en-US" sz="2800" dirty="0" err="1"/>
              <a:t>ase</a:t>
            </a:r>
            <a:r>
              <a:rPr lang="en-US" sz="2800" dirty="0"/>
              <a:t> 2: </a:t>
            </a:r>
            <a:r>
              <a:rPr lang="es-ES" sz="2800" dirty="0"/>
              <a:t>Evaluación</a:t>
            </a:r>
            <a:br>
              <a:rPr lang="en-US" sz="2800" b="1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712FA-CEF3-E943-FDCD-D2579193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8EAB-94C2-B740-B05D-CFFE7873214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71E244-2598-BB70-AFAF-146AD7004FAD}"/>
              </a:ext>
            </a:extLst>
          </p:cNvPr>
          <p:cNvSpPr/>
          <p:nvPr/>
        </p:nvSpPr>
        <p:spPr>
          <a:xfrm>
            <a:off x="8130190" y="1321716"/>
            <a:ext cx="3608185" cy="16053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00" b="1" dirty="0">
              <a:solidFill>
                <a:schemeClr val="tx1"/>
              </a:solidFill>
            </a:endParaRP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Métricas y KPI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Determinar rangos de brecha y objetivos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Cronograma de remediación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Intervalos de brecha para empleados de riesgo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Requisitos de cumplimiento e informes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88A209-F972-A02E-24A9-ADABDD67E915}"/>
              </a:ext>
            </a:extLst>
          </p:cNvPr>
          <p:cNvSpPr txBox="1"/>
          <p:nvPr/>
        </p:nvSpPr>
        <p:spPr>
          <a:xfrm>
            <a:off x="510386" y="4435782"/>
            <a:ext cx="27958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Determinar la metodología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Análisis observacional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Revelando </a:t>
            </a:r>
            <a:r>
              <a:rPr lang="es-ES" sz="1200" dirty="0" err="1"/>
              <a:t>ethnicidades</a:t>
            </a:r>
            <a:r>
              <a:rPr lang="es-ES" sz="1200" dirty="0"/>
              <a:t> que no han sido identificadas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Regresión estadística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Evaluación de valores atípicos de los excepcionales empleados</a:t>
            </a:r>
            <a:endParaRPr lang="en-US" sz="3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D2CC9B-366D-5E9F-257C-116C466DB6DA}"/>
              </a:ext>
            </a:extLst>
          </p:cNvPr>
          <p:cNvSpPr txBox="1"/>
          <p:nvPr/>
        </p:nvSpPr>
        <p:spPr>
          <a:xfrm>
            <a:off x="3518369" y="4408819"/>
            <a:ext cx="27958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Herramientas y tecnología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Herramientas de identificación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Involucrar a las partes interesadas activas</a:t>
            </a:r>
            <a:endParaRPr lang="en-US" sz="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AD28AE-44BE-A527-AC11-E6E346A8E731}"/>
              </a:ext>
            </a:extLst>
          </p:cNvPr>
          <p:cNvSpPr txBox="1"/>
          <p:nvPr/>
        </p:nvSpPr>
        <p:spPr>
          <a:xfrm>
            <a:off x="8772012" y="4403560"/>
            <a:ext cx="31416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Priorización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Priorizar a los empleados "en riesgo"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Desarrollar estrategias para cerrar las mayores brechas salariales y de representación</a:t>
            </a:r>
            <a:endParaRPr lang="en-US" sz="1200" dirty="0"/>
          </a:p>
          <a:p>
            <a:endParaRPr lang="en-US" sz="16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98D288-9932-F867-21D8-7A79D8045CBD}"/>
              </a:ext>
            </a:extLst>
          </p:cNvPr>
          <p:cNvCxnSpPr/>
          <p:nvPr/>
        </p:nvCxnSpPr>
        <p:spPr>
          <a:xfrm>
            <a:off x="450573" y="4361835"/>
            <a:ext cx="1146313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AFC988A-7D78-4D06-8632-9433269E9197}"/>
              </a:ext>
            </a:extLst>
          </p:cNvPr>
          <p:cNvSpPr txBox="1"/>
          <p:nvPr/>
        </p:nvSpPr>
        <p:spPr>
          <a:xfrm>
            <a:off x="307405" y="1634268"/>
            <a:ext cx="1346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>
                <a:solidFill>
                  <a:srgbClr val="2F2C31"/>
                </a:solidFill>
                <a:latin typeface="+mj-lt"/>
              </a:rPr>
              <a:t>de los líderes empresariales citan las complejidades del análisis de la equidad salarial como su principal barrera</a:t>
            </a:r>
            <a:endParaRPr lang="en-US" sz="1200" b="1" i="1" dirty="0">
              <a:solidFill>
                <a:srgbClr val="2F2C31"/>
              </a:solidFill>
              <a:latin typeface="+mj-lt"/>
            </a:endParaRPr>
          </a:p>
        </p:txBody>
      </p:sp>
      <p:pic>
        <p:nvPicPr>
          <p:cNvPr id="12" name="Graphic 11" descr="Remote learning math outline">
            <a:extLst>
              <a:ext uri="{FF2B5EF4-FFF2-40B4-BE49-F238E27FC236}">
                <a16:creationId xmlns:a16="http://schemas.microsoft.com/office/drawing/2014/main" id="{0A9E5D70-01E3-040A-84C8-B990D92C3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8571" y="3677393"/>
            <a:ext cx="707886" cy="707886"/>
          </a:xfrm>
          <a:prstGeom prst="rect">
            <a:avLst/>
          </a:prstGeom>
        </p:spPr>
      </p:pic>
      <p:pic>
        <p:nvPicPr>
          <p:cNvPr id="13" name="Graphic 12" descr="Wrench outline">
            <a:extLst>
              <a:ext uri="{FF2B5EF4-FFF2-40B4-BE49-F238E27FC236}">
                <a16:creationId xmlns:a16="http://schemas.microsoft.com/office/drawing/2014/main" id="{61288A7F-F01D-E52B-76E2-7ECD8B76E4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17416" y="3791734"/>
            <a:ext cx="548683" cy="548683"/>
          </a:xfrm>
          <a:prstGeom prst="rect">
            <a:avLst/>
          </a:prstGeom>
        </p:spPr>
      </p:pic>
      <p:pic>
        <p:nvPicPr>
          <p:cNvPr id="14" name="Graphic 13" descr="Magnifying glass outline">
            <a:extLst>
              <a:ext uri="{FF2B5EF4-FFF2-40B4-BE49-F238E27FC236}">
                <a16:creationId xmlns:a16="http://schemas.microsoft.com/office/drawing/2014/main" id="{11A4DFE2-0DE2-BDB7-47E7-0984DEFC1C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07796" y="3793020"/>
            <a:ext cx="548683" cy="548683"/>
          </a:xfrm>
          <a:prstGeom prst="rect">
            <a:avLst/>
          </a:prstGeom>
        </p:spPr>
      </p:pic>
      <p:pic>
        <p:nvPicPr>
          <p:cNvPr id="15" name="Graphic 14" descr="List outline">
            <a:extLst>
              <a:ext uri="{FF2B5EF4-FFF2-40B4-BE49-F238E27FC236}">
                <a16:creationId xmlns:a16="http://schemas.microsoft.com/office/drawing/2014/main" id="{27BE5A7F-0401-C7FB-9D83-FD1EC9025E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581992" y="3740504"/>
            <a:ext cx="600469" cy="600469"/>
          </a:xfrm>
          <a:prstGeom prst="rect">
            <a:avLst/>
          </a:prstGeom>
        </p:spPr>
      </p:pic>
      <p:pic>
        <p:nvPicPr>
          <p:cNvPr id="16" name="Picture 15" descr="Graphical user interface&#10;&#10;Description automatically generated">
            <a:extLst>
              <a:ext uri="{FF2B5EF4-FFF2-40B4-BE49-F238E27FC236}">
                <a16:creationId xmlns:a16="http://schemas.microsoft.com/office/drawing/2014/main" id="{9105CE27-F014-CE8F-8B8A-48566CC8A03A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61" b="29176"/>
          <a:stretch/>
        </p:blipFill>
        <p:spPr>
          <a:xfrm>
            <a:off x="2103056" y="1123863"/>
            <a:ext cx="6188894" cy="19924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D6FF1B6-1447-3A92-5EA3-31AE06D3FB70}"/>
              </a:ext>
            </a:extLst>
          </p:cNvPr>
          <p:cNvSpPr txBox="1"/>
          <p:nvPr/>
        </p:nvSpPr>
        <p:spPr>
          <a:xfrm>
            <a:off x="311251" y="1093716"/>
            <a:ext cx="43170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n w="0">
                  <a:noFill/>
                </a:ln>
                <a:solidFill>
                  <a:schemeClr val="tx2"/>
                </a:solidFill>
              </a:rPr>
              <a:t>55% </a:t>
            </a:r>
            <a:endParaRPr lang="en-US" sz="4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418B15-B478-5C21-5585-DA7DC6D5AA62}"/>
              </a:ext>
            </a:extLst>
          </p:cNvPr>
          <p:cNvSpPr txBox="1"/>
          <p:nvPr/>
        </p:nvSpPr>
        <p:spPr>
          <a:xfrm>
            <a:off x="1653950" y="3175621"/>
            <a:ext cx="609771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2023 </a:t>
            </a:r>
            <a:r>
              <a:rPr lang="en-US" sz="1100" b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Estudio</a:t>
            </a:r>
            <a:r>
              <a:rPr lang="en-US" sz="1100" b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de </a:t>
            </a:r>
            <a:r>
              <a:rPr lang="en-US" sz="1100" b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transparencia</a:t>
            </a:r>
            <a:r>
              <a:rPr lang="en-US" sz="1100" b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y </a:t>
            </a:r>
            <a:r>
              <a:rPr lang="en-US" sz="1100" b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equidad</a:t>
            </a:r>
            <a:r>
              <a:rPr lang="en-US" sz="1100" b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</a:t>
            </a:r>
            <a:r>
              <a:rPr lang="en-US" sz="1100" b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salarial</a:t>
            </a:r>
            <a:r>
              <a:rPr lang="en-US" sz="1100" b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de Executive Networks y XpertHR</a:t>
            </a:r>
            <a:endParaRPr lang="en-US" sz="11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E20-1F40-EA15-D13C-9A437946ACF5}"/>
              </a:ext>
            </a:extLst>
          </p:cNvPr>
          <p:cNvSpPr txBox="1"/>
          <p:nvPr/>
        </p:nvSpPr>
        <p:spPr>
          <a:xfrm>
            <a:off x="6139207" y="4403559"/>
            <a:ext cx="263280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Evaluación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Análisis de causa raíz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Requisitos de presentación de informes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Entender la representación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Planificación de escenarios</a:t>
            </a:r>
            <a:endParaRPr lang="en-US" sz="1200" dirty="0"/>
          </a:p>
          <a:p>
            <a:endParaRPr lang="en-US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393D17-CAD6-92D1-C4D3-F8FEE88ED62D}"/>
              </a:ext>
            </a:extLst>
          </p:cNvPr>
          <p:cNvSpPr txBox="1"/>
          <p:nvPr/>
        </p:nvSpPr>
        <p:spPr>
          <a:xfrm>
            <a:off x="1653950" y="1226866"/>
            <a:ext cx="2557421" cy="400110"/>
          </a:xfrm>
          <a:prstGeom prst="rect">
            <a:avLst/>
          </a:prstGeom>
          <a:solidFill>
            <a:srgbClr val="F7F7F7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000" dirty="0">
                <a:highlight>
                  <a:srgbClr val="F7F7F7"/>
                </a:highlight>
              </a:rPr>
              <a:t>Complejidades del análisis de la equidad salarial</a:t>
            </a:r>
            <a:endParaRPr lang="en-US" sz="1000" dirty="0">
              <a:highlight>
                <a:srgbClr val="F7F7F7"/>
              </a:highligh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477975-8C83-FB7E-EAAF-9056E8E0981F}"/>
              </a:ext>
            </a:extLst>
          </p:cNvPr>
          <p:cNvSpPr txBox="1"/>
          <p:nvPr/>
        </p:nvSpPr>
        <p:spPr>
          <a:xfrm>
            <a:off x="1653951" y="1638520"/>
            <a:ext cx="2581358" cy="400110"/>
          </a:xfrm>
          <a:prstGeom prst="rect">
            <a:avLst/>
          </a:prstGeom>
          <a:solidFill>
            <a:srgbClr val="F7F7F7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000" dirty="0">
                <a:highlight>
                  <a:srgbClr val="F7F7F7"/>
                </a:highlight>
              </a:rPr>
              <a:t>Cumpliendo con las leyes y </a:t>
            </a:r>
          </a:p>
          <a:p>
            <a:pPr algn="r"/>
            <a:r>
              <a:rPr lang="es-ES" sz="1000" dirty="0">
                <a:highlight>
                  <a:srgbClr val="F7F7F7"/>
                </a:highlight>
              </a:rPr>
              <a:t> las regulaciones más recientes</a:t>
            </a:r>
            <a:endParaRPr lang="en-US" sz="1000" dirty="0">
              <a:highlight>
                <a:srgbClr val="F7F7F7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75CA0A-A37F-8649-DA38-2AD29652744A}"/>
              </a:ext>
            </a:extLst>
          </p:cNvPr>
          <p:cNvSpPr txBox="1"/>
          <p:nvPr/>
        </p:nvSpPr>
        <p:spPr>
          <a:xfrm>
            <a:off x="1653950" y="2025999"/>
            <a:ext cx="2528574" cy="246221"/>
          </a:xfrm>
          <a:prstGeom prst="rect">
            <a:avLst/>
          </a:prstGeom>
          <a:solidFill>
            <a:srgbClr val="F7F7F7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000" dirty="0">
                <a:highlight>
                  <a:srgbClr val="F7F7F7"/>
                </a:highlight>
              </a:rPr>
              <a:t>Distribución de plantilla por trabajo remoto</a:t>
            </a:r>
            <a:endParaRPr lang="en-US" sz="1000" dirty="0">
              <a:highlight>
                <a:srgbClr val="F7F7F7"/>
              </a:highlight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C7B5500-9486-72C8-2C61-3184401C5A0C}"/>
              </a:ext>
            </a:extLst>
          </p:cNvPr>
          <p:cNvSpPr txBox="1"/>
          <p:nvPr/>
        </p:nvSpPr>
        <p:spPr>
          <a:xfrm>
            <a:off x="1653950" y="2332955"/>
            <a:ext cx="2571913" cy="400110"/>
          </a:xfrm>
          <a:prstGeom prst="rect">
            <a:avLst/>
          </a:prstGeom>
          <a:solidFill>
            <a:srgbClr val="F7F7F7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000" dirty="0">
                <a:highlight>
                  <a:srgbClr val="F7F7F7"/>
                </a:highlight>
              </a:rPr>
              <a:t>Presentar el caso de negocio para persuadir a la alta dirección</a:t>
            </a:r>
            <a:endParaRPr lang="en-US" sz="1000" dirty="0">
              <a:highlight>
                <a:srgbClr val="F7F7F7"/>
              </a:highligh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247519-3421-1060-AF02-7011C30331F8}"/>
              </a:ext>
            </a:extLst>
          </p:cNvPr>
          <p:cNvSpPr txBox="1"/>
          <p:nvPr/>
        </p:nvSpPr>
        <p:spPr>
          <a:xfrm>
            <a:off x="1653950" y="2765574"/>
            <a:ext cx="2542997" cy="246221"/>
          </a:xfrm>
          <a:prstGeom prst="rect">
            <a:avLst/>
          </a:prstGeom>
          <a:solidFill>
            <a:srgbClr val="F7F7F7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000" dirty="0">
                <a:highlight>
                  <a:srgbClr val="F7F7F7"/>
                </a:highlight>
              </a:rPr>
              <a:t>Disponibilidad de datos de empleados</a:t>
            </a:r>
            <a:endParaRPr lang="en-US" sz="1000" dirty="0">
              <a:highlight>
                <a:srgbClr val="F7F7F7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00031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3AE7-3558-86C1-6DB5-DDC7E90F2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9200"/>
            <a:ext cx="10515600" cy="926874"/>
          </a:xfrm>
        </p:spPr>
        <p:txBody>
          <a:bodyPr>
            <a:normAutofit/>
          </a:bodyPr>
          <a:lstStyle/>
          <a:p>
            <a:r>
              <a:rPr lang="en-US" dirty="0" err="1"/>
              <a:t>Fase</a:t>
            </a:r>
            <a:r>
              <a:rPr lang="en-US" dirty="0"/>
              <a:t> 3: </a:t>
            </a:r>
            <a:r>
              <a:rPr lang="en-US" sz="2800" b="1" dirty="0" err="1"/>
              <a:t>Evaluación</a:t>
            </a:r>
            <a:r>
              <a:rPr lang="en-US" sz="2800" b="1" dirty="0"/>
              <a:t> posterior</a:t>
            </a:r>
            <a:br>
              <a:rPr lang="en-US" sz="2800" b="1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712FA-CEF3-E943-FDCD-D2579193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8EAB-94C2-B740-B05D-CFFE7873214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710E1D-283A-C611-8E2A-77626C8B1211}"/>
              </a:ext>
            </a:extLst>
          </p:cNvPr>
          <p:cNvSpPr/>
          <p:nvPr/>
        </p:nvSpPr>
        <p:spPr>
          <a:xfrm>
            <a:off x="8206642" y="1210077"/>
            <a:ext cx="3404985" cy="18407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00" b="1" dirty="0">
              <a:solidFill>
                <a:schemeClr val="tx1"/>
              </a:solidFill>
            </a:endParaRP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Métricas y KPI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Necesidades de remediación inmediata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Seguimiento de la eficacia de los cambios de políticas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Abordar los objetivos de representación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</a:rPr>
              <a:t>Seguimiento del progreso de las brechas cerradas a lo largo del tiempo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71F2A7-AEF9-162D-18E2-6ACE15C4CE12}"/>
              </a:ext>
            </a:extLst>
          </p:cNvPr>
          <p:cNvSpPr txBox="1"/>
          <p:nvPr/>
        </p:nvSpPr>
        <p:spPr>
          <a:xfrm>
            <a:off x="1646105" y="1591821"/>
            <a:ext cx="6356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 i="1">
                <a:solidFill>
                  <a:srgbClr val="2F2C31"/>
                </a:solidFill>
                <a:latin typeface="+mj-lt"/>
              </a:defRPr>
            </a:lvl1pPr>
          </a:lstStyle>
          <a:p>
            <a:r>
              <a:rPr lang="es-ES" dirty="0"/>
              <a:t>Los empleados informan que solo un tercio de los gerentes (35%) tiene conversaciones efectivas con sus equipos y casi una cuarta parte (22%) no tiene ninguna conversación con sus equipos y, de los pocos que las tienen, el 20% de esas discusiones son ineficaces.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22643-1456-2DA8-2D2C-12ED1D617518}"/>
              </a:ext>
            </a:extLst>
          </p:cNvPr>
          <p:cNvSpPr txBox="1"/>
          <p:nvPr/>
        </p:nvSpPr>
        <p:spPr>
          <a:xfrm>
            <a:off x="562669" y="4314659"/>
            <a:ext cx="2789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Remediar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Plan de ejecución de remediación para riesgo inmediato.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Involucrar al concejo legal según sea necesario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155E33-C88E-BD18-B35F-A7CDE7D0D527}"/>
              </a:ext>
            </a:extLst>
          </p:cNvPr>
          <p:cNvSpPr txBox="1"/>
          <p:nvPr/>
        </p:nvSpPr>
        <p:spPr>
          <a:xfrm>
            <a:off x="8732255" y="4314660"/>
            <a:ext cx="32477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Mantener y escalar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Construir un plan de ajuste escalable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Determinar la cadencia de revisión y corrección periódica cuando sea necesario.</a:t>
            </a:r>
            <a:endParaRPr lang="en-US" sz="1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7864FF-99CB-4BFB-F0BF-2FE79112E0D4}"/>
              </a:ext>
            </a:extLst>
          </p:cNvPr>
          <p:cNvCxnSpPr/>
          <p:nvPr/>
        </p:nvCxnSpPr>
        <p:spPr>
          <a:xfrm>
            <a:off x="450573" y="4272935"/>
            <a:ext cx="1146313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F541047-C937-B821-D7B0-3976DD0B9940}"/>
              </a:ext>
            </a:extLst>
          </p:cNvPr>
          <p:cNvGrpSpPr/>
          <p:nvPr/>
        </p:nvGrpSpPr>
        <p:grpSpPr>
          <a:xfrm>
            <a:off x="401128" y="1597084"/>
            <a:ext cx="1411744" cy="1139339"/>
            <a:chOff x="132522" y="1532086"/>
            <a:chExt cx="1558269" cy="1123852"/>
          </a:xfrm>
        </p:grpSpPr>
        <p:sp>
          <p:nvSpPr>
            <p:cNvPr id="12" name="Folded Corner 6">
              <a:extLst>
                <a:ext uri="{FF2B5EF4-FFF2-40B4-BE49-F238E27FC236}">
                  <a16:creationId xmlns:a16="http://schemas.microsoft.com/office/drawing/2014/main" id="{03BA3047-B241-37A8-FD83-2852DA63A1CE}"/>
                </a:ext>
              </a:extLst>
            </p:cNvPr>
            <p:cNvSpPr/>
            <p:nvPr/>
          </p:nvSpPr>
          <p:spPr>
            <a:xfrm>
              <a:off x="132522" y="1532086"/>
              <a:ext cx="1349808" cy="1123852"/>
            </a:xfrm>
            <a:prstGeom prst="foldedCorner">
              <a:avLst/>
            </a:prstGeom>
            <a:solidFill>
              <a:schemeClr val="accent1">
                <a:alpha val="74988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5C7099-53E2-603C-AB3F-3F42F8F675B1}"/>
                </a:ext>
              </a:extLst>
            </p:cNvPr>
            <p:cNvSpPr txBox="1"/>
            <p:nvPr/>
          </p:nvSpPr>
          <p:spPr>
            <a:xfrm>
              <a:off x="140504" y="1708196"/>
              <a:ext cx="1550287" cy="77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500">
                  <a:ln w="0">
                    <a:noFill/>
                  </a:ln>
                  <a:solidFill>
                    <a:schemeClr val="bg1"/>
                  </a:solidFill>
                </a:rPr>
                <a:t>20%</a:t>
              </a:r>
            </a:p>
          </p:txBody>
        </p:sp>
      </p:grpSp>
      <p:pic>
        <p:nvPicPr>
          <p:cNvPr id="14" name="Graphic 13" descr="Payroll outline">
            <a:extLst>
              <a:ext uri="{FF2B5EF4-FFF2-40B4-BE49-F238E27FC236}">
                <a16:creationId xmlns:a16="http://schemas.microsoft.com/office/drawing/2014/main" id="{48E49D84-8A81-0908-8C69-9F7CFD361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234" y="3558208"/>
            <a:ext cx="648080" cy="64808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DBFB65D-549D-83E7-DA1D-1CA576AE2B54}"/>
              </a:ext>
            </a:extLst>
          </p:cNvPr>
          <p:cNvGrpSpPr/>
          <p:nvPr/>
        </p:nvGrpSpPr>
        <p:grpSpPr>
          <a:xfrm>
            <a:off x="5895536" y="3527753"/>
            <a:ext cx="2632804" cy="2061837"/>
            <a:chOff x="3352500" y="3480210"/>
            <a:chExt cx="2632804" cy="206183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507A368-94B4-31E2-24CF-ACF4F2A5A246}"/>
                </a:ext>
              </a:extLst>
            </p:cNvPr>
            <p:cNvSpPr txBox="1"/>
            <p:nvPr/>
          </p:nvSpPr>
          <p:spPr>
            <a:xfrm>
              <a:off x="3518369" y="4280163"/>
              <a:ext cx="2466935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/>
                <a:t>Comunicación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200" dirty="0"/>
                <a:t>Plan de comunicación para empleados impactados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200" dirty="0"/>
                <a:t>Formación en comunicación para directivos.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200" dirty="0"/>
                <a:t>Gestión del cambio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17" name="Graphic 16" descr="Boardroom outline">
              <a:extLst>
                <a:ext uri="{FF2B5EF4-FFF2-40B4-BE49-F238E27FC236}">
                  <a16:creationId xmlns:a16="http://schemas.microsoft.com/office/drawing/2014/main" id="{D357986A-2D13-AD0B-41ED-791701D1D9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352500" y="3480210"/>
              <a:ext cx="847701" cy="847701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A68E85A-72F3-F404-53BC-0CA4B0742C7D}"/>
              </a:ext>
            </a:extLst>
          </p:cNvPr>
          <p:cNvGrpSpPr/>
          <p:nvPr/>
        </p:nvGrpSpPr>
        <p:grpSpPr>
          <a:xfrm>
            <a:off x="3218460" y="3558208"/>
            <a:ext cx="2572444" cy="2009417"/>
            <a:chOff x="6033698" y="3567126"/>
            <a:chExt cx="2572444" cy="200941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807FABC-DA59-1F9E-7821-07B388D269B8}"/>
                </a:ext>
              </a:extLst>
            </p:cNvPr>
            <p:cNvSpPr txBox="1"/>
            <p:nvPr/>
          </p:nvSpPr>
          <p:spPr>
            <a:xfrm>
              <a:off x="6139207" y="4314659"/>
              <a:ext cx="2466935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b="1" dirty="0"/>
                <a:t>Políticas y prácticas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200" dirty="0"/>
                <a:t>Modificación de políticas, programas y prácticas para mitigar riesgos futuros.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200" dirty="0"/>
                <a:t>Actualización del manual del empleado</a:t>
              </a:r>
              <a:endParaRPr lang="en-US" sz="1200" dirty="0"/>
            </a:p>
          </p:txBody>
        </p:sp>
        <p:pic>
          <p:nvPicPr>
            <p:cNvPr id="20" name="Graphic 19" descr="Address Book outline">
              <a:extLst>
                <a:ext uri="{FF2B5EF4-FFF2-40B4-BE49-F238E27FC236}">
                  <a16:creationId xmlns:a16="http://schemas.microsoft.com/office/drawing/2014/main" id="{45A5F23B-877B-A306-6980-5275FCAF1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033698" y="3567126"/>
              <a:ext cx="683433" cy="683433"/>
            </a:xfrm>
            <a:prstGeom prst="rect">
              <a:avLst/>
            </a:prstGeom>
          </p:spPr>
        </p:pic>
      </p:grpSp>
      <p:pic>
        <p:nvPicPr>
          <p:cNvPr id="21" name="Graphic 20" descr="Ruler outline">
            <a:extLst>
              <a:ext uri="{FF2B5EF4-FFF2-40B4-BE49-F238E27FC236}">
                <a16:creationId xmlns:a16="http://schemas.microsoft.com/office/drawing/2014/main" id="{0FF14462-92FD-E676-81EB-7E9DDD8A44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42116" y="3651624"/>
            <a:ext cx="594649" cy="61475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A9D7C8F-54BD-74EF-ABA2-6CDE8FE3FCF7}"/>
              </a:ext>
            </a:extLst>
          </p:cNvPr>
          <p:cNvSpPr txBox="1"/>
          <p:nvPr/>
        </p:nvSpPr>
        <p:spPr>
          <a:xfrm>
            <a:off x="1646105" y="2865946"/>
            <a:ext cx="609771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2023 </a:t>
            </a:r>
            <a:r>
              <a:rPr lang="en-US" sz="1100" b="0" i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Estudio</a:t>
            </a:r>
            <a:r>
              <a:rPr lang="en-US" sz="11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de </a:t>
            </a:r>
            <a:r>
              <a:rPr lang="en-US" sz="1100" b="0" i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transparencia</a:t>
            </a:r>
            <a:r>
              <a:rPr lang="en-US" sz="11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y </a:t>
            </a:r>
            <a:r>
              <a:rPr lang="en-US" sz="1100" b="0" i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equidad</a:t>
            </a:r>
            <a:r>
              <a:rPr lang="en-US" sz="11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</a:t>
            </a:r>
            <a:r>
              <a:rPr lang="en-US" sz="1100" b="0" i="0" dirty="0" err="1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salarial</a:t>
            </a:r>
            <a:r>
              <a:rPr lang="en-US" sz="1100" b="0" i="0" dirty="0">
                <a:solidFill>
                  <a:schemeClr val="bg1">
                    <a:lumMod val="75000"/>
                  </a:schemeClr>
                </a:solidFill>
                <a:effectLst/>
                <a:latin typeface="Graphik LCG Web"/>
              </a:rPr>
              <a:t> de Executive Networks y XpertHR</a:t>
            </a:r>
            <a:endParaRPr lang="en-US" sz="11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24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9CB1D2B-302D-4687-7DB6-267AFE240FDE}"/>
              </a:ext>
            </a:extLst>
          </p:cNvPr>
          <p:cNvSpPr txBox="1"/>
          <p:nvPr/>
        </p:nvSpPr>
        <p:spPr>
          <a:xfrm>
            <a:off x="2508413" y="2781481"/>
            <a:ext cx="43117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Zenaida Davis</a:t>
            </a:r>
          </a:p>
          <a:p>
            <a:endParaRPr lang="en-US" sz="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Account Executive</a:t>
            </a:r>
          </a:p>
          <a:p>
            <a:r>
              <a:rPr lang="en-US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Equity Analytics by Brightmine</a:t>
            </a:r>
          </a:p>
          <a:p>
            <a:r>
              <a:rPr lang="en-US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zen.davis@brightmine.com</a:t>
            </a:r>
          </a:p>
        </p:txBody>
      </p:sp>
      <p:pic>
        <p:nvPicPr>
          <p:cNvPr id="12" name="Content Placeholder 7">
            <a:extLst>
              <a:ext uri="{FF2B5EF4-FFF2-40B4-BE49-F238E27FC236}">
                <a16:creationId xmlns:a16="http://schemas.microsoft.com/office/drawing/2014/main" id="{C20B3F77-85E9-1F22-E303-272DCAD04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" r="837"/>
          <a:stretch/>
        </p:blipFill>
        <p:spPr>
          <a:xfrm>
            <a:off x="1060663" y="2670227"/>
            <a:ext cx="1447750" cy="1472400"/>
          </a:xfrm>
          <a:prstGeom prst="flowChartConnector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18816838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rightmine">
      <a:dk1>
        <a:srgbClr val="606667"/>
      </a:dk1>
      <a:lt1>
        <a:srgbClr val="FFFFFF"/>
      </a:lt1>
      <a:dk2>
        <a:srgbClr val="000000"/>
      </a:dk2>
      <a:lt2>
        <a:srgbClr val="D9E1E2"/>
      </a:lt2>
      <a:accent1>
        <a:srgbClr val="FF8200"/>
      </a:accent1>
      <a:accent2>
        <a:srgbClr val="00718B"/>
      </a:accent2>
      <a:accent3>
        <a:srgbClr val="716477"/>
      </a:accent3>
      <a:accent4>
        <a:srgbClr val="C3BFB6"/>
      </a:accent4>
      <a:accent5>
        <a:srgbClr val="D9E1E2"/>
      </a:accent5>
      <a:accent6>
        <a:srgbClr val="FF8200"/>
      </a:accent6>
      <a:hlink>
        <a:srgbClr val="00718B"/>
      </a:hlink>
      <a:folHlink>
        <a:srgbClr val="0042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ightmine_Presentation Template_D1" id="{AB3E707F-B80A-2D4A-AD9D-47B40F2AB04B}" vid="{DD2D9293-47C4-AA44-9571-2AD450470F52}"/>
    </a:ext>
  </a:extLst>
</a:theme>
</file>

<file path=ppt/theme/theme2.xml><?xml version="1.0" encoding="utf-8"?>
<a:theme xmlns:a="http://schemas.openxmlformats.org/drawingml/2006/main" name="2_Office Theme">
  <a:themeElements>
    <a:clrScheme name="Brightmine">
      <a:dk1>
        <a:srgbClr val="606667"/>
      </a:dk1>
      <a:lt1>
        <a:srgbClr val="FFFFFF"/>
      </a:lt1>
      <a:dk2>
        <a:srgbClr val="000000"/>
      </a:dk2>
      <a:lt2>
        <a:srgbClr val="D9E1E2"/>
      </a:lt2>
      <a:accent1>
        <a:srgbClr val="FF8200"/>
      </a:accent1>
      <a:accent2>
        <a:srgbClr val="00718B"/>
      </a:accent2>
      <a:accent3>
        <a:srgbClr val="716477"/>
      </a:accent3>
      <a:accent4>
        <a:srgbClr val="C3BFB6"/>
      </a:accent4>
      <a:accent5>
        <a:srgbClr val="D9E1E2"/>
      </a:accent5>
      <a:accent6>
        <a:srgbClr val="FF8200"/>
      </a:accent6>
      <a:hlink>
        <a:srgbClr val="00718B"/>
      </a:hlink>
      <a:folHlink>
        <a:srgbClr val="0042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ightmine_Presentation Template_D1" id="{AB3E707F-B80A-2D4A-AD9D-47B40F2AB04B}" vid="{DD2D9293-47C4-AA44-9571-2AD450470F5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0beba2-ecf8-4ed9-81f2-9ba77c586a4c">
      <Terms xmlns="http://schemas.microsoft.com/office/infopath/2007/PartnerControls"/>
    </lcf76f155ced4ddcb4097134ff3c332f>
    <TaxCatchAll xmlns="d8a9ae9f-c874-400b-84a3-bd548b03c6c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3AD96A328EA347A359C36C5A4DD6B0" ma:contentTypeVersion="11" ma:contentTypeDescription="Create a new document." ma:contentTypeScope="" ma:versionID="f545bee4baaa66901ee05e708e5753cd">
  <xsd:schema xmlns:xsd="http://www.w3.org/2001/XMLSchema" xmlns:xs="http://www.w3.org/2001/XMLSchema" xmlns:p="http://schemas.microsoft.com/office/2006/metadata/properties" xmlns:ns2="2c0beba2-ecf8-4ed9-81f2-9ba77c586a4c" xmlns:ns3="d8a9ae9f-c874-400b-84a3-bd548b03c6c5" targetNamespace="http://schemas.microsoft.com/office/2006/metadata/properties" ma:root="true" ma:fieldsID="13dd87ed229dbb0a42ccc6d8164709de" ns2:_="" ns3:_="">
    <xsd:import namespace="2c0beba2-ecf8-4ed9-81f2-9ba77c586a4c"/>
    <xsd:import namespace="d8a9ae9f-c874-400b-84a3-bd548b03c6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beba2-ecf8-4ed9-81f2-9ba77c586a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ae9f-c874-400b-84a3-bd548b03c6c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43e29de-b2af-4023-95bd-974fcb06671b}" ma:internalName="TaxCatchAll" ma:showField="CatchAllData" ma:web="d8a9ae9f-c874-400b-84a3-bd548b03c6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774C0A-D224-4E17-9DF2-D9C6CC7BD3FB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12c83776-031b-4a14-8582-76293bfeaa16"/>
    <ds:schemaRef ds:uri="fe19498b-6f5f-4ba6-bf77-dc3b63d2c365"/>
    <ds:schemaRef ds:uri="http://schemas.microsoft.com/office/2006/metadata/properties"/>
    <ds:schemaRef ds:uri="3572e12e-b993-4879-8245-dc015a9613ea"/>
    <ds:schemaRef ds:uri="b0e79547-35c3-4373-b9c4-62049123d773"/>
  </ds:schemaRefs>
</ds:datastoreItem>
</file>

<file path=customXml/itemProps2.xml><?xml version="1.0" encoding="utf-8"?>
<ds:datastoreItem xmlns:ds="http://schemas.openxmlformats.org/officeDocument/2006/customXml" ds:itemID="{C999448B-E9E6-4D5B-BB32-883C9D24AE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EB1B54-A998-4186-97B7-9F638E5551C5}"/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551</Words>
  <Application>Microsoft Office PowerPoint</Application>
  <PresentationFormat>Widescreen</PresentationFormat>
  <Paragraphs>103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Calibri</vt:lpstr>
      <vt:lpstr>Franklin Gothic Book</vt:lpstr>
      <vt:lpstr>Graphik LCG Web</vt:lpstr>
      <vt:lpstr>System Font Regular</vt:lpstr>
      <vt:lpstr>1_Office Theme</vt:lpstr>
      <vt:lpstr>2_Office Theme</vt:lpstr>
      <vt:lpstr> Equidad Salarial En La Práctica</vt:lpstr>
      <vt:lpstr>Evalúa tu punto de partida</vt:lpstr>
      <vt:lpstr>Fase 1: Evaluación Previa </vt:lpstr>
      <vt:lpstr>Fase 2: Evaluación </vt:lpstr>
      <vt:lpstr>Fase 3: Evaluación posterior </vt:lpstr>
      <vt:lpstr>PowerPoint Presentation</vt:lpstr>
    </vt:vector>
  </TitlesOfParts>
  <Company>LexisNexis Risk Solutions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 / SECTIONS</dc:title>
  <dc:creator>Brandau, Mark (XpertHR-HBE)</dc:creator>
  <cp:lastModifiedBy>Davis, Zenaida (RIS-HBE)</cp:lastModifiedBy>
  <cp:revision>4</cp:revision>
  <dcterms:created xsi:type="dcterms:W3CDTF">2023-12-28T15:10:29Z</dcterms:created>
  <dcterms:modified xsi:type="dcterms:W3CDTF">2024-11-21T02:08:53Z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2023-12-28T15:10:40Z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d70b9a89-d724-43bd-8ba7-8120ebd5a66f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0x0101009C3AD96A328EA347A359C36C5A4DD6B0</vt:lpwstr>
  </property>
  <property fmtid="{D5CDD505-2E9C-101B-9397-08002B2CF9AE}" pid="10" name="MediaServiceImageTags">
    <vt:lpwstr/>
  </property>
</Properties>
</file>