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2" r:id="rId7"/>
    <p:sldId id="261" r:id="rId8"/>
    <p:sldId id="263" r:id="rId9"/>
    <p:sldId id="264" r:id="rId10"/>
    <p:sldId id="265" r:id="rId11"/>
    <p:sldId id="266" r:id="rId12"/>
  </p:sldIdLst>
  <p:sldSz cx="9144000" cy="6858000" type="screen4x3"/>
  <p:notesSz cx="7010400" cy="9296400"/>
  <p:embeddedFontLst>
    <p:embeddedFont>
      <p:font typeface="Gill Sans" panose="020B0604020202020204" charset="0"/>
      <p:regular r:id="rId14"/>
      <p:bold r:id="rId15"/>
    </p:embeddedFon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h5bUHOuAWWHro67/j9BssPY7hL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76" autoAdjust="0"/>
  </p:normalViewPr>
  <p:slideViewPr>
    <p:cSldViewPr snapToGrid="0">
      <p:cViewPr varScale="1">
        <p:scale>
          <a:sx n="60" d="100"/>
          <a:sy n="60" d="100"/>
        </p:scale>
        <p:origin x="21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2954161" cy="4119514"/>
          </a:xfrm>
          <a:prstGeom prst="rect">
            <a:avLst/>
          </a:prstGeom>
          <a:noFill/>
          <a:ln>
            <a:noFill/>
          </a:ln>
        </p:spPr>
        <p:txBody>
          <a:bodyPr spcFirstLastPara="1" wrap="square" lIns="186750" tIns="93350" rIns="186750" bIns="93350" anchor="t" anchorCtr="0">
            <a:noAutofit/>
          </a:bodyPr>
          <a:lstStyle>
            <a:lvl1pPr marR="0" lvl="0"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1558" y="0"/>
            <a:ext cx="2954161" cy="4119514"/>
          </a:xfrm>
          <a:prstGeom prst="rect">
            <a:avLst/>
          </a:prstGeom>
          <a:noFill/>
          <a:ln>
            <a:noFill/>
          </a:ln>
        </p:spPr>
        <p:txBody>
          <a:bodyPr spcFirstLastPara="1" wrap="square" lIns="186750" tIns="93350" rIns="186750" bIns="93350" anchor="t" anchorCtr="0">
            <a:noAutofit/>
          </a:bodyPr>
          <a:lstStyle>
            <a:lvl1pPr marR="0" lvl="0" algn="r"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5068550" y="10253663"/>
            <a:ext cx="36958589" cy="27719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77985588"/>
            <a:ext cx="2954161" cy="4119506"/>
          </a:xfrm>
          <a:prstGeom prst="rect">
            <a:avLst/>
          </a:prstGeom>
          <a:noFill/>
          <a:ln>
            <a:noFill/>
          </a:ln>
        </p:spPr>
        <p:txBody>
          <a:bodyPr spcFirstLastPara="1" wrap="square" lIns="186750" tIns="93350" rIns="186750" bIns="93350" anchor="b" anchorCtr="0">
            <a:noAutofit/>
          </a:bodyPr>
          <a:lstStyle>
            <a:lvl1pPr marR="0" lvl="0" algn="l" rtl="0">
              <a:lnSpc>
                <a:spcPct val="100000"/>
              </a:lnSpc>
              <a:spcBef>
                <a:spcPts val="0"/>
              </a:spcBef>
              <a:spcAft>
                <a:spcPts val="0"/>
              </a:spcAft>
              <a:buClr>
                <a:srgbClr val="000000"/>
              </a:buClr>
              <a:buSzPts val="1400"/>
              <a:buFont typeface="Arial"/>
              <a:buNone/>
              <a:defRPr sz="2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marR="0" lvl="0" indent="0" algn="r" rtl="0">
              <a:lnSpc>
                <a:spcPct val="100000"/>
              </a:lnSpc>
              <a:spcBef>
                <a:spcPts val="0"/>
              </a:spcBef>
              <a:spcAft>
                <a:spcPts val="0"/>
              </a:spcAft>
              <a:buClr>
                <a:srgbClr val="000000"/>
              </a:buClr>
              <a:buSzPts val="2500"/>
              <a:buFont typeface="Arial"/>
              <a:buNone/>
            </a:pPr>
            <a:fld id="{00000000-1234-1234-1234-123412341234}" type="slidenum">
              <a:rPr lang="en-US" sz="2500" b="0" i="0" u="none" strike="noStrike" cap="none">
                <a:solidFill>
                  <a:schemeClr val="dk1"/>
                </a:solidFill>
                <a:latin typeface="Calibri"/>
                <a:ea typeface="Calibri"/>
                <a:cs typeface="Calibri"/>
                <a:sym typeface="Calibri"/>
              </a:rPr>
              <a:t>‹#›</a:t>
            </a:fld>
            <a:endParaRPr sz="25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0158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notes"/>
          <p:cNvSpPr txBox="1">
            <a:spLocks noGrp="1"/>
          </p:cNvSpPr>
          <p:nvPr>
            <p:ph type="body" idx="1"/>
          </p:nvPr>
        </p:nvSpPr>
        <p:spPr>
          <a:xfrm>
            <a:off x="706245" y="43001272"/>
            <a:ext cx="5649954" cy="40738031"/>
          </a:xfrm>
          <a:prstGeom prst="rect">
            <a:avLst/>
          </a:prstGeom>
          <a:noFill/>
          <a:ln>
            <a:noFill/>
          </a:ln>
        </p:spPr>
        <p:txBody>
          <a:bodyPr spcFirstLastPara="1" wrap="square" lIns="187025" tIns="187025" rIns="187025" bIns="187025"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notes"/>
          <p:cNvSpPr>
            <a:spLocks noGrp="1" noRot="1" noChangeAspect="1"/>
          </p:cNvSpPr>
          <p:nvPr>
            <p:ph type="sldImg" idx="2"/>
          </p:nvPr>
        </p:nvSpPr>
        <p:spPr>
          <a:xfrm>
            <a:off x="-19097625" y="6773863"/>
            <a:ext cx="45256450" cy="3394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181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a:spLocks noGrp="1" noRot="1" noChangeAspect="1"/>
          </p:cNvSpPr>
          <p:nvPr>
            <p:ph type="sldImg" idx="2"/>
          </p:nvPr>
        </p:nvSpPr>
        <p:spPr>
          <a:xfrm>
            <a:off x="-14617700" y="4552950"/>
            <a:ext cx="30349826" cy="22763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8:notes"/>
          <p:cNvSpPr txBox="1">
            <a:spLocks noGrp="1"/>
          </p:cNvSpPr>
          <p:nvPr>
            <p:ph type="body" idx="1"/>
          </p:nvPr>
        </p:nvSpPr>
        <p:spPr>
          <a:xfrm>
            <a:off x="111458" y="28830369"/>
            <a:ext cx="891667" cy="27312967"/>
          </a:xfrm>
          <a:prstGeom prst="rect">
            <a:avLst/>
          </a:prstGeom>
          <a:noFill/>
          <a:ln>
            <a:noFill/>
          </a:ln>
        </p:spPr>
        <p:txBody>
          <a:bodyPr spcFirstLastPara="1" wrap="square" lIns="93200" tIns="46600" rIns="93200" bIns="46600" anchor="t" anchorCtr="0">
            <a:noAutofit/>
          </a:bodyPr>
          <a:lstStyle/>
          <a:p>
            <a:pPr marL="457200" lvl="0" indent="-228600" algn="l" rtl="0">
              <a:lnSpc>
                <a:spcPct val="100000"/>
              </a:lnSpc>
              <a:spcBef>
                <a:spcPts val="0"/>
              </a:spcBef>
              <a:spcAft>
                <a:spcPts val="0"/>
              </a:spcAft>
              <a:buClr>
                <a:schemeClr val="dk1"/>
              </a:buClr>
              <a:buSzPts val="275"/>
              <a:buNone/>
            </a:pPr>
            <a:endParaRPr sz="1100"/>
          </a:p>
        </p:txBody>
      </p:sp>
    </p:spTree>
    <p:extLst>
      <p:ext uri="{BB962C8B-B14F-4D97-AF65-F5344CB8AC3E}">
        <p14:creationId xmlns:p14="http://schemas.microsoft.com/office/powerpoint/2010/main" val="2971752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4:notes"/>
          <p:cNvSpPr>
            <a:spLocks noGrp="1" noRot="1" noChangeAspect="1"/>
          </p:cNvSpPr>
          <p:nvPr>
            <p:ph type="sldImg" idx="2"/>
          </p:nvPr>
        </p:nvSpPr>
        <p:spPr>
          <a:xfrm>
            <a:off x="-15068550" y="10253663"/>
            <a:ext cx="36958589" cy="27719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4:notes"/>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4:notes"/>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738321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17051338" y="6159500"/>
            <a:ext cx="41054338" cy="30789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94875" y="38999909"/>
            <a:ext cx="5558989" cy="36947273"/>
          </a:xfrm>
          <a:prstGeom prst="rect">
            <a:avLst/>
          </a:prstGeom>
          <a:noFill/>
          <a:ln>
            <a:noFill/>
          </a:ln>
        </p:spPr>
        <p:txBody>
          <a:bodyPr spcFirstLastPara="1" wrap="square" lIns="190125" tIns="95025" rIns="190125" bIns="950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44437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notes"/>
          <p:cNvSpPr>
            <a:spLocks noGrp="1" noRot="1" noChangeAspect="1"/>
          </p:cNvSpPr>
          <p:nvPr>
            <p:ph type="sldImg" idx="2"/>
          </p:nvPr>
        </p:nvSpPr>
        <p:spPr>
          <a:xfrm>
            <a:off x="-17051337" y="6159500"/>
            <a:ext cx="41054338" cy="30789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notes"/>
          <p:cNvSpPr txBox="1">
            <a:spLocks noGrp="1"/>
          </p:cNvSpPr>
          <p:nvPr>
            <p:ph type="body" idx="1"/>
          </p:nvPr>
        </p:nvSpPr>
        <p:spPr>
          <a:xfrm>
            <a:off x="694871" y="38999909"/>
            <a:ext cx="5559295" cy="36947293"/>
          </a:xfrm>
          <a:prstGeom prst="rect">
            <a:avLst/>
          </a:prstGeom>
          <a:noFill/>
          <a:ln>
            <a:noFill/>
          </a:ln>
        </p:spPr>
        <p:txBody>
          <a:bodyPr spcFirstLastPara="1" wrap="square" lIns="190125" tIns="95025" rIns="190125" bIns="950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1326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notes"/>
          <p:cNvSpPr>
            <a:spLocks noGrp="1" noRot="1" noChangeAspect="1"/>
          </p:cNvSpPr>
          <p:nvPr>
            <p:ph type="sldImg" idx="2"/>
          </p:nvPr>
        </p:nvSpPr>
        <p:spPr>
          <a:xfrm>
            <a:off x="-15068550" y="10253663"/>
            <a:ext cx="36958588" cy="27719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notes"/>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15" name="Google Shape;315;p4:notes"/>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lvl="0" indent="0" algn="l"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7576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4:notes"/>
          <p:cNvSpPr>
            <a:spLocks noGrp="1" noRot="1" noChangeAspect="1"/>
          </p:cNvSpPr>
          <p:nvPr>
            <p:ph type="sldImg" idx="2"/>
          </p:nvPr>
        </p:nvSpPr>
        <p:spPr>
          <a:xfrm>
            <a:off x="-15068550" y="10253663"/>
            <a:ext cx="36958588" cy="27719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4:notes"/>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2" name="Google Shape;332;p34:notes"/>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lvl="0" indent="0" algn="l"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28905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5:notes"/>
          <p:cNvSpPr>
            <a:spLocks noGrp="1" noRot="1" noChangeAspect="1"/>
          </p:cNvSpPr>
          <p:nvPr>
            <p:ph type="sldImg" idx="2"/>
          </p:nvPr>
        </p:nvSpPr>
        <p:spPr>
          <a:xfrm>
            <a:off x="-15068550" y="10253663"/>
            <a:ext cx="36958588" cy="27719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35:notes"/>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Lisa/ Anthony &amp; Ralitza</a:t>
            </a:r>
            <a:endParaRPr/>
          </a:p>
        </p:txBody>
      </p:sp>
      <p:sp>
        <p:nvSpPr>
          <p:cNvPr id="356" name="Google Shape;356;p35:notes"/>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lvl="0" indent="0" algn="l"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21567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3:notes"/>
          <p:cNvSpPr>
            <a:spLocks noGrp="1" noRot="1" noChangeAspect="1"/>
          </p:cNvSpPr>
          <p:nvPr>
            <p:ph type="sldImg" idx="2"/>
          </p:nvPr>
        </p:nvSpPr>
        <p:spPr>
          <a:xfrm>
            <a:off x="-15068550" y="10253663"/>
            <a:ext cx="36958588" cy="27719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3:notes"/>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p>
            <a:pPr fontAlgn="base"/>
            <a:r>
              <a:rPr lang="en-US" sz="1200" b="0" i="0" u="none" strike="noStrike" cap="none" dirty="0" smtClean="0">
                <a:solidFill>
                  <a:schemeClr val="dk1"/>
                </a:solidFill>
                <a:effectLst/>
                <a:latin typeface="Calibri"/>
                <a:ea typeface="Calibri"/>
                <a:cs typeface="Calibri"/>
                <a:sym typeface="Calibri"/>
              </a:rPr>
              <a:t>Q2 Call notes:</a:t>
            </a:r>
          </a:p>
          <a:p>
            <a:pPr fontAlgn="base"/>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fontAlgn="base"/>
            <a:r>
              <a:rPr lang="en-US" sz="1200" b="1" i="0" u="none" strike="noStrike" cap="none" dirty="0" smtClean="0">
                <a:solidFill>
                  <a:schemeClr val="dk1"/>
                </a:solidFill>
                <a:effectLst/>
                <a:latin typeface="Calibri"/>
                <a:ea typeface="Calibri"/>
                <a:cs typeface="Calibri"/>
                <a:sym typeface="Calibri"/>
              </a:rPr>
              <a:t>1. STATUS:</a:t>
            </a:r>
            <a:r>
              <a:rPr lang="en-US" sz="1200" b="0" i="0" u="none" strike="noStrike" cap="none" dirty="0" smtClean="0">
                <a:solidFill>
                  <a:schemeClr val="dk1"/>
                </a:solidFill>
                <a:effectLst/>
                <a:latin typeface="Calibri"/>
                <a:ea typeface="Calibri"/>
                <a:cs typeface="Calibri"/>
                <a:sym typeface="Calibri"/>
              </a:rPr>
              <a:t> As many know - we've been working with our Climate advisory group on two foundational documents that we see as a key resource in training markets on climate disclosure and TCFD Specifically. We're pleased to announce that they will be launched later this month </a:t>
            </a:r>
          </a:p>
          <a:p>
            <a:pPr fontAlgn="base"/>
            <a:r>
              <a:rPr lang="en-US" sz="1200" b="0" i="0" u="none" strike="noStrike" cap="none" dirty="0" smtClean="0">
                <a:solidFill>
                  <a:schemeClr val="dk1"/>
                </a:solidFill>
                <a:effectLst/>
                <a:latin typeface="Calibri"/>
                <a:ea typeface="Calibri"/>
                <a:cs typeface="Calibri"/>
                <a:sym typeface="Calibri"/>
              </a:rPr>
              <a:t>REASON - Timely, fast moving - yet many exchanges still unsure how to address this topic</a:t>
            </a:r>
          </a:p>
          <a:p>
            <a:pPr fontAlgn="base"/>
            <a:r>
              <a:rPr lang="en-US" sz="1200" b="0" i="0" u="none" strike="noStrike" cap="none" dirty="0" smtClean="0">
                <a:solidFill>
                  <a:schemeClr val="dk1"/>
                </a:solidFill>
                <a:effectLst/>
                <a:latin typeface="Calibri"/>
                <a:ea typeface="Calibri"/>
                <a:cs typeface="Calibri"/>
                <a:sym typeface="Calibri"/>
              </a:rPr>
              <a:t>PROCESS - 100+ experts, 3 rounds</a:t>
            </a:r>
          </a:p>
          <a:p>
            <a:pPr fontAlgn="base"/>
            <a:r>
              <a:rPr lang="en-US" sz="1200" b="0" i="0" u="none" strike="noStrike" cap="none" dirty="0" smtClean="0">
                <a:solidFill>
                  <a:schemeClr val="dk1"/>
                </a:solidFill>
                <a:effectLst/>
                <a:latin typeface="Calibri"/>
                <a:ea typeface="Calibri"/>
                <a:cs typeface="Calibri"/>
                <a:sym typeface="Calibri"/>
              </a:rPr>
              <a:t>LAUNCH DETAILS - how to attend, how to access documents, etc.)</a:t>
            </a:r>
            <a:br>
              <a:rPr lang="en-US" sz="1200" b="0" i="0" u="none" strike="noStrike" cap="none" dirty="0" smtClean="0">
                <a:solidFill>
                  <a:schemeClr val="dk1"/>
                </a:solidFill>
                <a:effectLst/>
                <a:latin typeface="Calibri"/>
                <a:ea typeface="Calibri"/>
                <a:cs typeface="Calibri"/>
                <a:sym typeface="Calibri"/>
              </a:rPr>
            </a:br>
            <a:endParaRPr lang="en-US" sz="1200" b="0" i="0" u="none" strike="noStrike" cap="none" dirty="0" smtClean="0">
              <a:solidFill>
                <a:schemeClr val="dk1"/>
              </a:solidFill>
              <a:effectLst/>
              <a:latin typeface="Calibri"/>
              <a:ea typeface="Calibri"/>
              <a:cs typeface="Calibri"/>
              <a:sym typeface="Calibri"/>
            </a:endParaRPr>
          </a:p>
          <a:p>
            <a:pPr fontAlgn="base"/>
            <a:r>
              <a:rPr lang="en-US" sz="1200" b="1" i="0" u="none" strike="noStrike" cap="none" dirty="0" smtClean="0">
                <a:solidFill>
                  <a:schemeClr val="dk1"/>
                </a:solidFill>
                <a:effectLst/>
                <a:latin typeface="Calibri"/>
                <a:ea typeface="Calibri"/>
                <a:cs typeface="Calibri"/>
                <a:sym typeface="Calibri"/>
              </a:rPr>
              <a:t>2. HOW TO USE:</a:t>
            </a:r>
            <a:r>
              <a:rPr lang="en-US" sz="1200" b="0" i="0" u="none" strike="noStrike" cap="none" dirty="0" smtClean="0">
                <a:solidFill>
                  <a:schemeClr val="dk1"/>
                </a:solidFill>
                <a:effectLst/>
                <a:latin typeface="Calibri"/>
                <a:ea typeface="Calibri"/>
                <a:cs typeface="Calibri"/>
                <a:sym typeface="Calibri"/>
              </a:rPr>
              <a:t> these two companion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documents are resources for stock exchanges to assist in the integration and broader understanding of this topic market wide. The Action Plan provides exchanges with 5 key action areas where they can both lead through internal actions within the exchange and influence through market-oriented activities to ensure a holistic uptake. One key recommendation of the Action Plan is providing written guidance on climate-related financial disclosures, for which the Model Guidance on Climate Disclosure provides a template that exchanges can copy/paste and adapt to local market circumstances where needed. </a:t>
            </a:r>
          </a:p>
          <a:p>
            <a:pPr fontAlgn="base"/>
            <a:r>
              <a:rPr lang="en-US" sz="1200" b="0" i="0" u="none" strike="noStrike" cap="none" dirty="0" smtClean="0">
                <a:solidFill>
                  <a:schemeClr val="dk1"/>
                </a:solidFill>
                <a:effectLst/>
                <a:latin typeface="Calibri"/>
                <a:ea typeface="Calibri"/>
                <a:cs typeface="Calibri"/>
                <a:sym typeface="Calibri"/>
              </a:rPr>
              <a:t>ESG VS TCFD - Deepens the guidance provided in Model Guidance on ESG Disclosure, focusing a) on climate-related disclosures and b) on financial disclosures particularly. </a:t>
            </a:r>
          </a:p>
          <a:p>
            <a:pPr fontAlgn="base"/>
            <a:endParaRPr lang="en-US" sz="1200" b="0" i="0" u="none" strike="noStrike" cap="none" dirty="0" smtClean="0">
              <a:solidFill>
                <a:schemeClr val="dk1"/>
              </a:solidFill>
              <a:effectLst/>
              <a:latin typeface="Calibri"/>
              <a:ea typeface="Calibri"/>
              <a:cs typeface="Calibri"/>
              <a:sym typeface="Calibri"/>
            </a:endParaRPr>
          </a:p>
          <a:p>
            <a:pPr fontAlgn="base"/>
            <a:r>
              <a:rPr lang="en-US" sz="1200" b="1" i="0" u="none" strike="noStrike" cap="none" dirty="0" smtClean="0">
                <a:solidFill>
                  <a:schemeClr val="dk1"/>
                </a:solidFill>
                <a:effectLst/>
                <a:latin typeface="Calibri"/>
                <a:ea typeface="Calibri"/>
                <a:cs typeface="Calibri"/>
                <a:sym typeface="Calibri"/>
              </a:rPr>
              <a:t>3. LINK TO TRAINING: </a:t>
            </a:r>
            <a:r>
              <a:rPr lang="en-US" sz="1200" b="0" i="0" u="none" strike="noStrike" cap="none" dirty="0" smtClean="0">
                <a:solidFill>
                  <a:schemeClr val="dk1"/>
                </a:solidFill>
                <a:effectLst/>
                <a:latin typeface="Calibri"/>
                <a:ea typeface="Calibri"/>
                <a:cs typeface="Calibri"/>
                <a:sym typeface="Calibri"/>
              </a:rPr>
              <a:t>These documents are seen as a key resource for stock exchanges in any stage of their climate-related disclosure journey, so they should be seen as a foundation as well as an essential supplement resource throughout the training process. To ensure that exchanges can get the most from these guidance documents, however, we're also providing training to bring to life the topics found within the documents. Today we’re talking about training relating to the Model Guidance, and we'll discuss how your exchange can benefit from training for your issuers on this topic. </a:t>
            </a:r>
          </a:p>
          <a:p>
            <a:r>
              <a:rPr lang="en-US" dirty="0" smtClean="0"/>
              <a:t/>
            </a:r>
            <a:br>
              <a:rPr lang="en-US" dirty="0" smtClean="0"/>
            </a:br>
            <a:endParaRPr dirty="0"/>
          </a:p>
        </p:txBody>
      </p:sp>
      <p:sp>
        <p:nvSpPr>
          <p:cNvPr id="344" name="Google Shape;344;p33:notes"/>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93530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6:notes"/>
          <p:cNvSpPr>
            <a:spLocks noGrp="1" noRot="1" noChangeAspect="1"/>
          </p:cNvSpPr>
          <p:nvPr>
            <p:ph type="sldImg" idx="2"/>
          </p:nvPr>
        </p:nvSpPr>
        <p:spPr>
          <a:xfrm>
            <a:off x="-15068550" y="10253663"/>
            <a:ext cx="36958588" cy="27719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6:notes"/>
          <p:cNvSpPr txBox="1">
            <a:spLocks noGrp="1"/>
          </p:cNvSpPr>
          <p:nvPr>
            <p:ph type="body" idx="1"/>
          </p:nvPr>
        </p:nvSpPr>
        <p:spPr>
          <a:xfrm>
            <a:off x="681732" y="39513081"/>
            <a:ext cx="5453829" cy="32328876"/>
          </a:xfrm>
          <a:prstGeom prst="rect">
            <a:avLst/>
          </a:prstGeom>
          <a:noFill/>
          <a:ln>
            <a:noFill/>
          </a:ln>
        </p:spPr>
        <p:txBody>
          <a:bodyPr spcFirstLastPara="1" wrap="square" lIns="186750" tIns="93350" rIns="186750" bIns="933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67" name="Google Shape;367;p36:notes"/>
          <p:cNvSpPr txBox="1">
            <a:spLocks noGrp="1"/>
          </p:cNvSpPr>
          <p:nvPr>
            <p:ph type="sldNum" idx="12"/>
          </p:nvPr>
        </p:nvSpPr>
        <p:spPr>
          <a:xfrm>
            <a:off x="3861558" y="77985588"/>
            <a:ext cx="2954161" cy="4119506"/>
          </a:xfrm>
          <a:prstGeom prst="rect">
            <a:avLst/>
          </a:prstGeom>
          <a:noFill/>
          <a:ln>
            <a:noFill/>
          </a:ln>
        </p:spPr>
        <p:txBody>
          <a:bodyPr spcFirstLastPara="1" wrap="square" lIns="186750" tIns="93350" rIns="186750" bIns="93350"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3224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notes"/>
          <p:cNvSpPr>
            <a:spLocks noGrp="1" noRot="1" noChangeAspect="1"/>
          </p:cNvSpPr>
          <p:nvPr>
            <p:ph type="sldImg" idx="2"/>
          </p:nvPr>
        </p:nvSpPr>
        <p:spPr>
          <a:xfrm>
            <a:off x="-17051337" y="6159500"/>
            <a:ext cx="41054338" cy="30789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5:notes"/>
          <p:cNvSpPr txBox="1">
            <a:spLocks noGrp="1"/>
          </p:cNvSpPr>
          <p:nvPr>
            <p:ph type="body" idx="1"/>
          </p:nvPr>
        </p:nvSpPr>
        <p:spPr>
          <a:xfrm>
            <a:off x="694871" y="38999909"/>
            <a:ext cx="5559295" cy="36947293"/>
          </a:xfrm>
          <a:prstGeom prst="rect">
            <a:avLst/>
          </a:prstGeom>
          <a:noFill/>
          <a:ln>
            <a:noFill/>
          </a:ln>
        </p:spPr>
        <p:txBody>
          <a:bodyPr spcFirstLastPara="1" wrap="square" lIns="190125" tIns="95025" rIns="190125" bIns="950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10310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38"/>
          <p:cNvSpPr txBox="1">
            <a:spLocks noGrp="1"/>
          </p:cNvSpPr>
          <p:nvPr>
            <p:ph type="title"/>
          </p:nvPr>
        </p:nvSpPr>
        <p:spPr>
          <a:xfrm>
            <a:off x="457202" y="274637"/>
            <a:ext cx="8229599" cy="1143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1292"/>
              <a:buFont typeface="Arial"/>
              <a:buNone/>
              <a:defRPr sz="1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92"/>
              <a:buFont typeface="Arial"/>
              <a:buNone/>
              <a:defRPr sz="1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9pPr>
          </a:lstStyle>
          <a:p>
            <a:endParaRPr/>
          </a:p>
        </p:txBody>
      </p:sp>
      <p:sp>
        <p:nvSpPr>
          <p:cNvPr id="14" name="Google Shape;14;p38"/>
          <p:cNvSpPr txBox="1">
            <a:spLocks noGrp="1"/>
          </p:cNvSpPr>
          <p:nvPr>
            <p:ph type="body" idx="1"/>
          </p:nvPr>
        </p:nvSpPr>
        <p:spPr>
          <a:xfrm>
            <a:off x="457202" y="1600206"/>
            <a:ext cx="8229599" cy="4525999"/>
          </a:xfrm>
          <a:prstGeom prst="rect">
            <a:avLst/>
          </a:prstGeom>
          <a:noFill/>
          <a:ln>
            <a:noFill/>
          </a:ln>
        </p:spPr>
        <p:txBody>
          <a:bodyPr spcFirstLastPara="1" wrap="square" lIns="91425" tIns="91425" rIns="91425" bIns="91425" anchor="t" anchorCtr="0">
            <a:noAutofit/>
          </a:bodyPr>
          <a:lstStyle>
            <a:lvl1pPr marL="457200" marR="0" lvl="0" indent="-310642" algn="l" rtl="0">
              <a:lnSpc>
                <a:spcPct val="100000"/>
              </a:lnSpc>
              <a:spcBef>
                <a:spcPts val="591"/>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1pPr>
            <a:lvl2pPr marL="914400" marR="0" lvl="1" indent="-310642" algn="l" rtl="0">
              <a:lnSpc>
                <a:spcPct val="100000"/>
              </a:lnSpc>
              <a:spcBef>
                <a:spcPts val="517"/>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2pPr>
            <a:lvl3pPr marL="1371600" marR="0" lvl="2" indent="-310642" algn="l" rtl="0">
              <a:lnSpc>
                <a:spcPct val="100000"/>
              </a:lnSpc>
              <a:spcBef>
                <a:spcPts val="443"/>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3pPr>
            <a:lvl4pPr marL="1828800" marR="0" lvl="3" indent="-310642" algn="l" rtl="0">
              <a:lnSpc>
                <a:spcPct val="100000"/>
              </a:lnSpc>
              <a:spcBef>
                <a:spcPts val="369"/>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4pPr>
            <a:lvl5pPr marL="2286000" marR="0" lvl="4" indent="-310642" algn="l" rtl="0">
              <a:lnSpc>
                <a:spcPct val="100000"/>
              </a:lnSpc>
              <a:spcBef>
                <a:spcPts val="369"/>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5pPr>
            <a:lvl6pPr marL="2743200" marR="0" lvl="5" indent="-310642" algn="l" rtl="0">
              <a:lnSpc>
                <a:spcPct val="100000"/>
              </a:lnSpc>
              <a:spcBef>
                <a:spcPts val="369"/>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6pPr>
            <a:lvl7pPr marL="3200400" marR="0" lvl="6" indent="-310642" algn="l" rtl="0">
              <a:lnSpc>
                <a:spcPct val="100000"/>
              </a:lnSpc>
              <a:spcBef>
                <a:spcPts val="369"/>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7pPr>
            <a:lvl8pPr marL="3657600" marR="0" lvl="7" indent="-310641" algn="l" rtl="0">
              <a:lnSpc>
                <a:spcPct val="100000"/>
              </a:lnSpc>
              <a:spcBef>
                <a:spcPts val="369"/>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8pPr>
            <a:lvl9pPr marL="4114800" marR="0" lvl="8" indent="-310641" algn="l" rtl="0">
              <a:lnSpc>
                <a:spcPct val="100000"/>
              </a:lnSpc>
              <a:spcBef>
                <a:spcPts val="369"/>
              </a:spcBef>
              <a:spcAft>
                <a:spcPts val="0"/>
              </a:spcAft>
              <a:buClr>
                <a:schemeClr val="dk1"/>
              </a:buClr>
              <a:buSzPts val="1292"/>
              <a:buFont typeface="Arial"/>
              <a:buChar char="•"/>
              <a:defRPr sz="1292" b="0" i="0" u="none" strike="noStrike" cap="none">
                <a:solidFill>
                  <a:srgbClr val="000000"/>
                </a:solidFill>
                <a:latin typeface="Arial"/>
                <a:ea typeface="Arial"/>
                <a:cs typeface="Arial"/>
                <a:sym typeface="Arial"/>
              </a:defRPr>
            </a:lvl9pPr>
          </a:lstStyle>
          <a:p>
            <a:endParaRPr/>
          </a:p>
        </p:txBody>
      </p:sp>
      <p:sp>
        <p:nvSpPr>
          <p:cNvPr id="15" name="Google Shape;15;p38"/>
          <p:cNvSpPr txBox="1">
            <a:spLocks noGrp="1"/>
          </p:cNvSpPr>
          <p:nvPr>
            <p:ph type="dt" idx="10"/>
          </p:nvPr>
        </p:nvSpPr>
        <p:spPr>
          <a:xfrm>
            <a:off x="457202" y="6356354"/>
            <a:ext cx="2133598" cy="3651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9pPr>
          </a:lstStyle>
          <a:p>
            <a:endParaRPr/>
          </a:p>
        </p:txBody>
      </p:sp>
      <p:sp>
        <p:nvSpPr>
          <p:cNvPr id="16" name="Google Shape;16;p38"/>
          <p:cNvSpPr txBox="1">
            <a:spLocks noGrp="1"/>
          </p:cNvSpPr>
          <p:nvPr>
            <p:ph type="ftr" idx="11"/>
          </p:nvPr>
        </p:nvSpPr>
        <p:spPr>
          <a:xfrm>
            <a:off x="3124202" y="6356354"/>
            <a:ext cx="2895599" cy="3651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9pPr>
          </a:lstStyle>
          <a:p>
            <a:endParaRPr/>
          </a:p>
        </p:txBody>
      </p:sp>
      <p:sp>
        <p:nvSpPr>
          <p:cNvPr id="17" name="Google Shape;17;p38"/>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hapter_Slide_4">
  <p:cSld name="2_Chapter_Slide_4">
    <p:spTree>
      <p:nvGrpSpPr>
        <p:cNvPr id="1" name="Shape 73"/>
        <p:cNvGrpSpPr/>
        <p:nvPr/>
      </p:nvGrpSpPr>
      <p:grpSpPr>
        <a:xfrm>
          <a:off x="0" y="0"/>
          <a:ext cx="0" cy="0"/>
          <a:chOff x="0" y="0"/>
          <a:chExt cx="0" cy="0"/>
        </a:xfrm>
      </p:grpSpPr>
      <p:pic>
        <p:nvPicPr>
          <p:cNvPr id="74" name="Google Shape;74;p151" descr="A close up of a large rock&#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5" name="Google Shape;75;p151"/>
          <p:cNvSpPr/>
          <p:nvPr/>
        </p:nvSpPr>
        <p:spPr>
          <a:xfrm>
            <a:off x="0" y="2691441"/>
            <a:ext cx="9150226" cy="1475118"/>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6" name="Google Shape;76;p151"/>
          <p:cNvSpPr txBox="1">
            <a:spLocks noGrp="1"/>
          </p:cNvSpPr>
          <p:nvPr>
            <p:ph type="body" idx="1"/>
          </p:nvPr>
        </p:nvSpPr>
        <p:spPr>
          <a:xfrm>
            <a:off x="1545207" y="2880429"/>
            <a:ext cx="6053586" cy="10971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2856"/>
              </a:buClr>
              <a:buSzPts val="2700"/>
              <a:buFont typeface="Arial"/>
              <a:buNone/>
              <a:defRPr sz="2700" b="1"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77" name="Google Shape;77;p151"/>
          <p:cNvPicPr preferRelativeResize="0"/>
          <p:nvPr/>
        </p:nvPicPr>
        <p:blipFill rotWithShape="1">
          <a:blip r:embed="rId3">
            <a:alphaModFix/>
          </a:blip>
          <a:srcRect/>
          <a:stretch/>
        </p:blipFill>
        <p:spPr>
          <a:xfrm>
            <a:off x="500047" y="3065591"/>
            <a:ext cx="545114" cy="72681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Chapter_Slide_4">
  <p:cSld name="3_Chapter_Slide_4">
    <p:spTree>
      <p:nvGrpSpPr>
        <p:cNvPr id="1" name="Shape 78"/>
        <p:cNvGrpSpPr/>
        <p:nvPr/>
      </p:nvGrpSpPr>
      <p:grpSpPr>
        <a:xfrm>
          <a:off x="0" y="0"/>
          <a:ext cx="0" cy="0"/>
          <a:chOff x="0" y="0"/>
          <a:chExt cx="0" cy="0"/>
        </a:xfrm>
      </p:grpSpPr>
      <p:pic>
        <p:nvPicPr>
          <p:cNvPr id="79" name="Google Shape;79;p152" descr="A group of people walking down a street&#10;&#10;Description automatically generated"/>
          <p:cNvPicPr preferRelativeResize="0"/>
          <p:nvPr/>
        </p:nvPicPr>
        <p:blipFill rotWithShape="1">
          <a:blip r:embed="rId2">
            <a:alphaModFix/>
          </a:blip>
          <a:srcRect/>
          <a:stretch/>
        </p:blipFill>
        <p:spPr>
          <a:xfrm>
            <a:off x="2" y="0"/>
            <a:ext cx="9156451" cy="6858000"/>
          </a:xfrm>
          <a:prstGeom prst="rect">
            <a:avLst/>
          </a:prstGeom>
          <a:noFill/>
          <a:ln>
            <a:noFill/>
          </a:ln>
        </p:spPr>
      </p:pic>
      <p:sp>
        <p:nvSpPr>
          <p:cNvPr id="80" name="Google Shape;80;p152"/>
          <p:cNvSpPr/>
          <p:nvPr/>
        </p:nvSpPr>
        <p:spPr>
          <a:xfrm>
            <a:off x="0" y="2691441"/>
            <a:ext cx="9150226" cy="1475118"/>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81" name="Google Shape;81;p152"/>
          <p:cNvSpPr txBox="1">
            <a:spLocks noGrp="1"/>
          </p:cNvSpPr>
          <p:nvPr>
            <p:ph type="body" idx="1"/>
          </p:nvPr>
        </p:nvSpPr>
        <p:spPr>
          <a:xfrm>
            <a:off x="1545207" y="2880429"/>
            <a:ext cx="6053586" cy="10971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2856"/>
              </a:buClr>
              <a:buSzPts val="2700"/>
              <a:buFont typeface="Arial"/>
              <a:buNone/>
              <a:defRPr sz="2700" b="1"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82" name="Google Shape;82;p152"/>
          <p:cNvPicPr preferRelativeResize="0"/>
          <p:nvPr/>
        </p:nvPicPr>
        <p:blipFill rotWithShape="1">
          <a:blip r:embed="rId3">
            <a:alphaModFix/>
          </a:blip>
          <a:srcRect/>
          <a:stretch/>
        </p:blipFill>
        <p:spPr>
          <a:xfrm>
            <a:off x="500047" y="3065591"/>
            <a:ext cx="545114" cy="72681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ext_with_image">
  <p:cSld name="1_Text_with_image">
    <p:spTree>
      <p:nvGrpSpPr>
        <p:cNvPr id="1" name="Shape 83"/>
        <p:cNvGrpSpPr/>
        <p:nvPr/>
      </p:nvGrpSpPr>
      <p:grpSpPr>
        <a:xfrm>
          <a:off x="0" y="0"/>
          <a:ext cx="0" cy="0"/>
          <a:chOff x="0" y="0"/>
          <a:chExt cx="0" cy="0"/>
        </a:xfrm>
      </p:grpSpPr>
      <p:pic>
        <p:nvPicPr>
          <p:cNvPr id="84" name="Google Shape;84;p153" descr="A picture containing indoor, floor, wall&#10;&#10;Description automatically generated"/>
          <p:cNvPicPr preferRelativeResize="0"/>
          <p:nvPr/>
        </p:nvPicPr>
        <p:blipFill rotWithShape="1">
          <a:blip r:embed="rId2">
            <a:alphaModFix/>
          </a:blip>
          <a:srcRect b="-2"/>
          <a:stretch/>
        </p:blipFill>
        <p:spPr>
          <a:xfrm>
            <a:off x="0" y="123"/>
            <a:ext cx="2737884" cy="6857879"/>
          </a:xfrm>
          <a:prstGeom prst="rect">
            <a:avLst/>
          </a:prstGeom>
          <a:noFill/>
          <a:ln>
            <a:noFill/>
          </a:ln>
        </p:spPr>
      </p:pic>
      <p:sp>
        <p:nvSpPr>
          <p:cNvPr id="85" name="Google Shape;85;p153"/>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53"/>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53"/>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53"/>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9" name="Google Shape;89;p153"/>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90" name="Google Shape;90;p153"/>
          <p:cNvGrpSpPr/>
          <p:nvPr/>
        </p:nvGrpSpPr>
        <p:grpSpPr>
          <a:xfrm>
            <a:off x="2394304" y="356203"/>
            <a:ext cx="663920" cy="885227"/>
            <a:chOff x="3192403" y="356198"/>
            <a:chExt cx="885227" cy="885227"/>
          </a:xfrm>
        </p:grpSpPr>
        <p:sp>
          <p:nvSpPr>
            <p:cNvPr id="91" name="Google Shape;91;p153"/>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92" name="Google Shape;92;p153"/>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ext_with_image">
  <p:cSld name="9_Text_with_image">
    <p:spTree>
      <p:nvGrpSpPr>
        <p:cNvPr id="1" name="Shape 93"/>
        <p:cNvGrpSpPr/>
        <p:nvPr/>
      </p:nvGrpSpPr>
      <p:grpSpPr>
        <a:xfrm>
          <a:off x="0" y="0"/>
          <a:ext cx="0" cy="0"/>
          <a:chOff x="0" y="0"/>
          <a:chExt cx="0" cy="0"/>
        </a:xfrm>
      </p:grpSpPr>
      <p:pic>
        <p:nvPicPr>
          <p:cNvPr id="94" name="Google Shape;94;p154" descr="A picture containing food, outdoor, person, man&#10;&#10;Description automatically generated"/>
          <p:cNvPicPr preferRelativeResize="0"/>
          <p:nvPr/>
        </p:nvPicPr>
        <p:blipFill rotWithShape="1">
          <a:blip r:embed="rId2">
            <a:alphaModFix/>
          </a:blip>
          <a:srcRect/>
          <a:stretch/>
        </p:blipFill>
        <p:spPr>
          <a:xfrm>
            <a:off x="-1" y="-121"/>
            <a:ext cx="2737885" cy="6858000"/>
          </a:xfrm>
          <a:prstGeom prst="rect">
            <a:avLst/>
          </a:prstGeom>
          <a:noFill/>
          <a:ln>
            <a:noFill/>
          </a:ln>
        </p:spPr>
      </p:pic>
      <p:sp>
        <p:nvSpPr>
          <p:cNvPr id="95" name="Google Shape;95;p154"/>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54"/>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4"/>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54"/>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9" name="Google Shape;99;p154"/>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00" name="Google Shape;100;p154"/>
          <p:cNvGrpSpPr/>
          <p:nvPr/>
        </p:nvGrpSpPr>
        <p:grpSpPr>
          <a:xfrm>
            <a:off x="2394304" y="356203"/>
            <a:ext cx="663920" cy="885227"/>
            <a:chOff x="3192403" y="356198"/>
            <a:chExt cx="885227" cy="885227"/>
          </a:xfrm>
        </p:grpSpPr>
        <p:sp>
          <p:nvSpPr>
            <p:cNvPr id="101" name="Google Shape;101;p154"/>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02" name="Google Shape;102;p154"/>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ext_with_image">
  <p:cSld name="2_Text_with_image">
    <p:spTree>
      <p:nvGrpSpPr>
        <p:cNvPr id="1" name="Shape 103"/>
        <p:cNvGrpSpPr/>
        <p:nvPr/>
      </p:nvGrpSpPr>
      <p:grpSpPr>
        <a:xfrm>
          <a:off x="0" y="0"/>
          <a:ext cx="0" cy="0"/>
          <a:chOff x="0" y="0"/>
          <a:chExt cx="0" cy="0"/>
        </a:xfrm>
      </p:grpSpPr>
      <p:pic>
        <p:nvPicPr>
          <p:cNvPr id="104" name="Google Shape;104;p155"/>
          <p:cNvPicPr preferRelativeResize="0"/>
          <p:nvPr/>
        </p:nvPicPr>
        <p:blipFill rotWithShape="1">
          <a:blip r:embed="rId2">
            <a:alphaModFix/>
          </a:blip>
          <a:srcRect/>
          <a:stretch/>
        </p:blipFill>
        <p:spPr>
          <a:xfrm>
            <a:off x="-1" y="5134"/>
            <a:ext cx="2737885" cy="6858000"/>
          </a:xfrm>
          <a:prstGeom prst="rect">
            <a:avLst/>
          </a:prstGeom>
          <a:noFill/>
          <a:ln>
            <a:noFill/>
          </a:ln>
        </p:spPr>
      </p:pic>
      <p:sp>
        <p:nvSpPr>
          <p:cNvPr id="105" name="Google Shape;105;p155"/>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155"/>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5"/>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55"/>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9" name="Google Shape;109;p155"/>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10" name="Google Shape;110;p155"/>
          <p:cNvGrpSpPr/>
          <p:nvPr/>
        </p:nvGrpSpPr>
        <p:grpSpPr>
          <a:xfrm>
            <a:off x="2394304" y="356203"/>
            <a:ext cx="663920" cy="885227"/>
            <a:chOff x="3192403" y="356198"/>
            <a:chExt cx="885227" cy="885227"/>
          </a:xfrm>
        </p:grpSpPr>
        <p:sp>
          <p:nvSpPr>
            <p:cNvPr id="111" name="Google Shape;111;p155"/>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12" name="Google Shape;112;p155"/>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ext_with_image">
  <p:cSld name="3_Text_with_image">
    <p:spTree>
      <p:nvGrpSpPr>
        <p:cNvPr id="1" name="Shape 113"/>
        <p:cNvGrpSpPr/>
        <p:nvPr/>
      </p:nvGrpSpPr>
      <p:grpSpPr>
        <a:xfrm>
          <a:off x="0" y="0"/>
          <a:ext cx="0" cy="0"/>
          <a:chOff x="0" y="0"/>
          <a:chExt cx="0" cy="0"/>
        </a:xfrm>
      </p:grpSpPr>
      <p:pic>
        <p:nvPicPr>
          <p:cNvPr id="114" name="Google Shape;114;p156" descr="A group of people walking down a street&#10;&#10;Description automatically generated"/>
          <p:cNvPicPr preferRelativeResize="0"/>
          <p:nvPr/>
        </p:nvPicPr>
        <p:blipFill rotWithShape="1">
          <a:blip r:embed="rId2">
            <a:alphaModFix/>
          </a:blip>
          <a:srcRect/>
          <a:stretch/>
        </p:blipFill>
        <p:spPr>
          <a:xfrm>
            <a:off x="0" y="0"/>
            <a:ext cx="2737884" cy="6858000"/>
          </a:xfrm>
          <a:prstGeom prst="rect">
            <a:avLst/>
          </a:prstGeom>
          <a:noFill/>
          <a:ln>
            <a:noFill/>
          </a:ln>
        </p:spPr>
      </p:pic>
      <p:sp>
        <p:nvSpPr>
          <p:cNvPr id="115" name="Google Shape;115;p156"/>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Google Shape;116;p156"/>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6"/>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156"/>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Google Shape;119;p156"/>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20" name="Google Shape;120;p156"/>
          <p:cNvGrpSpPr/>
          <p:nvPr/>
        </p:nvGrpSpPr>
        <p:grpSpPr>
          <a:xfrm>
            <a:off x="2394304" y="356203"/>
            <a:ext cx="663920" cy="885227"/>
            <a:chOff x="3192403" y="356198"/>
            <a:chExt cx="885227" cy="885227"/>
          </a:xfrm>
        </p:grpSpPr>
        <p:sp>
          <p:nvSpPr>
            <p:cNvPr id="121" name="Google Shape;121;p156"/>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22" name="Google Shape;122;p156"/>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ext_with_image">
  <p:cSld name="4_Text_with_image">
    <p:spTree>
      <p:nvGrpSpPr>
        <p:cNvPr id="1" name="Shape 123"/>
        <p:cNvGrpSpPr/>
        <p:nvPr/>
      </p:nvGrpSpPr>
      <p:grpSpPr>
        <a:xfrm>
          <a:off x="0" y="0"/>
          <a:ext cx="0" cy="0"/>
          <a:chOff x="0" y="0"/>
          <a:chExt cx="0" cy="0"/>
        </a:xfrm>
      </p:grpSpPr>
      <p:pic>
        <p:nvPicPr>
          <p:cNvPr id="124" name="Google Shape;124;p157" descr="A person standing in front of a crowd&#10;&#10;Description automatically generated"/>
          <p:cNvPicPr preferRelativeResize="0"/>
          <p:nvPr/>
        </p:nvPicPr>
        <p:blipFill rotWithShape="1">
          <a:blip r:embed="rId2">
            <a:alphaModFix/>
          </a:blip>
          <a:srcRect/>
          <a:stretch/>
        </p:blipFill>
        <p:spPr>
          <a:xfrm>
            <a:off x="1" y="0"/>
            <a:ext cx="2743544" cy="6858000"/>
          </a:xfrm>
          <a:prstGeom prst="rect">
            <a:avLst/>
          </a:prstGeom>
          <a:noFill/>
          <a:ln>
            <a:noFill/>
          </a:ln>
        </p:spPr>
      </p:pic>
      <p:sp>
        <p:nvSpPr>
          <p:cNvPr id="125" name="Google Shape;125;p157"/>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157"/>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57"/>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157"/>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9" name="Google Shape;129;p157"/>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30" name="Google Shape;130;p157"/>
          <p:cNvGrpSpPr/>
          <p:nvPr/>
        </p:nvGrpSpPr>
        <p:grpSpPr>
          <a:xfrm>
            <a:off x="2394304" y="356203"/>
            <a:ext cx="663920" cy="885227"/>
            <a:chOff x="3192403" y="356198"/>
            <a:chExt cx="885227" cy="885227"/>
          </a:xfrm>
        </p:grpSpPr>
        <p:sp>
          <p:nvSpPr>
            <p:cNvPr id="131" name="Google Shape;131;p157"/>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32" name="Google Shape;132;p157"/>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ext_with_image">
  <p:cSld name="5_Text_with_image">
    <p:spTree>
      <p:nvGrpSpPr>
        <p:cNvPr id="1" name="Shape 133"/>
        <p:cNvGrpSpPr/>
        <p:nvPr/>
      </p:nvGrpSpPr>
      <p:grpSpPr>
        <a:xfrm>
          <a:off x="0" y="0"/>
          <a:ext cx="0" cy="0"/>
          <a:chOff x="0" y="0"/>
          <a:chExt cx="0" cy="0"/>
        </a:xfrm>
      </p:grpSpPr>
      <p:pic>
        <p:nvPicPr>
          <p:cNvPr id="134" name="Google Shape;134;p158" descr="A close up of a large rock&#10;&#10;Description automatically generated"/>
          <p:cNvPicPr preferRelativeResize="0"/>
          <p:nvPr/>
        </p:nvPicPr>
        <p:blipFill rotWithShape="1">
          <a:blip r:embed="rId2">
            <a:alphaModFix/>
          </a:blip>
          <a:srcRect/>
          <a:stretch/>
        </p:blipFill>
        <p:spPr>
          <a:xfrm>
            <a:off x="0" y="0"/>
            <a:ext cx="2737884" cy="6858000"/>
          </a:xfrm>
          <a:prstGeom prst="rect">
            <a:avLst/>
          </a:prstGeom>
          <a:noFill/>
          <a:ln>
            <a:noFill/>
          </a:ln>
        </p:spPr>
      </p:pic>
      <p:sp>
        <p:nvSpPr>
          <p:cNvPr id="135" name="Google Shape;135;p158"/>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 name="Google Shape;136;p158"/>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58"/>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158"/>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9" name="Google Shape;139;p158"/>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40" name="Google Shape;140;p158"/>
          <p:cNvGrpSpPr/>
          <p:nvPr/>
        </p:nvGrpSpPr>
        <p:grpSpPr>
          <a:xfrm>
            <a:off x="2394304" y="356203"/>
            <a:ext cx="663920" cy="885227"/>
            <a:chOff x="3192403" y="356198"/>
            <a:chExt cx="885227" cy="885227"/>
          </a:xfrm>
        </p:grpSpPr>
        <p:sp>
          <p:nvSpPr>
            <p:cNvPr id="141" name="Google Shape;141;p158"/>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42" name="Google Shape;142;p158"/>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ext_with_image">
  <p:cSld name="6_Text_with_image">
    <p:spTree>
      <p:nvGrpSpPr>
        <p:cNvPr id="1" name="Shape 143"/>
        <p:cNvGrpSpPr/>
        <p:nvPr/>
      </p:nvGrpSpPr>
      <p:grpSpPr>
        <a:xfrm>
          <a:off x="0" y="0"/>
          <a:ext cx="0" cy="0"/>
          <a:chOff x="0" y="0"/>
          <a:chExt cx="0" cy="0"/>
        </a:xfrm>
      </p:grpSpPr>
      <p:pic>
        <p:nvPicPr>
          <p:cNvPr id="144" name="Google Shape;144;p159"/>
          <p:cNvPicPr preferRelativeResize="0"/>
          <p:nvPr/>
        </p:nvPicPr>
        <p:blipFill rotWithShape="1">
          <a:blip r:embed="rId2">
            <a:alphaModFix/>
          </a:blip>
          <a:srcRect/>
          <a:stretch/>
        </p:blipFill>
        <p:spPr>
          <a:xfrm>
            <a:off x="1" y="0"/>
            <a:ext cx="2743544" cy="6858000"/>
          </a:xfrm>
          <a:prstGeom prst="rect">
            <a:avLst/>
          </a:prstGeom>
          <a:noFill/>
          <a:ln>
            <a:noFill/>
          </a:ln>
        </p:spPr>
      </p:pic>
      <p:sp>
        <p:nvSpPr>
          <p:cNvPr id="145" name="Google Shape;145;p159"/>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6" name="Google Shape;146;p159"/>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159"/>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159"/>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9" name="Google Shape;149;p159"/>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50" name="Google Shape;150;p159"/>
          <p:cNvGrpSpPr/>
          <p:nvPr/>
        </p:nvGrpSpPr>
        <p:grpSpPr>
          <a:xfrm>
            <a:off x="2394304" y="356203"/>
            <a:ext cx="663920" cy="885227"/>
            <a:chOff x="3192403" y="356198"/>
            <a:chExt cx="885227" cy="885227"/>
          </a:xfrm>
        </p:grpSpPr>
        <p:sp>
          <p:nvSpPr>
            <p:cNvPr id="151" name="Google Shape;151;p159"/>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52" name="Google Shape;152;p159"/>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ext_with_image">
  <p:cSld name="10_Text_with_image">
    <p:spTree>
      <p:nvGrpSpPr>
        <p:cNvPr id="1" name="Shape 153"/>
        <p:cNvGrpSpPr/>
        <p:nvPr/>
      </p:nvGrpSpPr>
      <p:grpSpPr>
        <a:xfrm>
          <a:off x="0" y="0"/>
          <a:ext cx="0" cy="0"/>
          <a:chOff x="0" y="0"/>
          <a:chExt cx="0" cy="0"/>
        </a:xfrm>
      </p:grpSpPr>
      <p:pic>
        <p:nvPicPr>
          <p:cNvPr id="154" name="Google Shape;154;p160" descr="A large building&#10;&#10;Description automatically generated"/>
          <p:cNvPicPr preferRelativeResize="0"/>
          <p:nvPr/>
        </p:nvPicPr>
        <p:blipFill rotWithShape="1">
          <a:blip r:embed="rId2">
            <a:alphaModFix/>
          </a:blip>
          <a:srcRect/>
          <a:stretch/>
        </p:blipFill>
        <p:spPr>
          <a:xfrm>
            <a:off x="1" y="0"/>
            <a:ext cx="2743544" cy="6858000"/>
          </a:xfrm>
          <a:prstGeom prst="rect">
            <a:avLst/>
          </a:prstGeom>
          <a:noFill/>
          <a:ln>
            <a:noFill/>
          </a:ln>
        </p:spPr>
      </p:pic>
      <p:sp>
        <p:nvSpPr>
          <p:cNvPr id="155" name="Google Shape;155;p160"/>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 name="Google Shape;156;p160"/>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60"/>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160"/>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9" name="Google Shape;159;p160"/>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60" name="Google Shape;160;p160"/>
          <p:cNvGrpSpPr/>
          <p:nvPr/>
        </p:nvGrpSpPr>
        <p:grpSpPr>
          <a:xfrm>
            <a:off x="2394304" y="356203"/>
            <a:ext cx="663920" cy="885227"/>
            <a:chOff x="3192403" y="356198"/>
            <a:chExt cx="885227" cy="885227"/>
          </a:xfrm>
        </p:grpSpPr>
        <p:sp>
          <p:nvSpPr>
            <p:cNvPr id="161" name="Google Shape;161;p160"/>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62" name="Google Shape;162;p160"/>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9"/>
          <p:cNvSpPr txBox="1">
            <a:spLocks noGrp="1"/>
          </p:cNvSpPr>
          <p:nvPr>
            <p:ph type="dt" idx="10"/>
          </p:nvPr>
        </p:nvSpPr>
        <p:spPr>
          <a:xfrm>
            <a:off x="457202" y="6356354"/>
            <a:ext cx="2133598" cy="3651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662"/>
              <a:buFont typeface="Arial"/>
              <a:buNone/>
              <a:defRPr sz="1662">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9pPr>
          </a:lstStyle>
          <a:p>
            <a:endParaRPr/>
          </a:p>
        </p:txBody>
      </p:sp>
      <p:sp>
        <p:nvSpPr>
          <p:cNvPr id="20" name="Google Shape;20;p39"/>
          <p:cNvSpPr txBox="1">
            <a:spLocks noGrp="1"/>
          </p:cNvSpPr>
          <p:nvPr>
            <p:ph type="ftr" idx="11"/>
          </p:nvPr>
        </p:nvSpPr>
        <p:spPr>
          <a:xfrm>
            <a:off x="3124202" y="6356354"/>
            <a:ext cx="2895599" cy="3651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9pPr>
          </a:lstStyle>
          <a:p>
            <a:endParaRPr/>
          </a:p>
        </p:txBody>
      </p:sp>
      <p:sp>
        <p:nvSpPr>
          <p:cNvPr id="21" name="Google Shape;21;p39"/>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662"/>
              <a:buFont typeface="Arial"/>
              <a:buNone/>
              <a:defRPr sz="1662"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ext_with_image">
  <p:cSld name="7_Text_with_image">
    <p:spTree>
      <p:nvGrpSpPr>
        <p:cNvPr id="1" name="Shape 163"/>
        <p:cNvGrpSpPr/>
        <p:nvPr/>
      </p:nvGrpSpPr>
      <p:grpSpPr>
        <a:xfrm>
          <a:off x="0" y="0"/>
          <a:ext cx="0" cy="0"/>
          <a:chOff x="0" y="0"/>
          <a:chExt cx="0" cy="0"/>
        </a:xfrm>
      </p:grpSpPr>
      <p:pic>
        <p:nvPicPr>
          <p:cNvPr id="164" name="Google Shape;164;p161" descr="A picture containing building, photo, man, sitting&#10;&#10;Description automatically generated"/>
          <p:cNvPicPr preferRelativeResize="0"/>
          <p:nvPr/>
        </p:nvPicPr>
        <p:blipFill rotWithShape="1">
          <a:blip r:embed="rId2">
            <a:alphaModFix/>
          </a:blip>
          <a:srcRect/>
          <a:stretch/>
        </p:blipFill>
        <p:spPr>
          <a:xfrm>
            <a:off x="0" y="-4"/>
            <a:ext cx="2751600" cy="6858000"/>
          </a:xfrm>
          <a:prstGeom prst="rect">
            <a:avLst/>
          </a:prstGeom>
          <a:noFill/>
          <a:ln>
            <a:noFill/>
          </a:ln>
        </p:spPr>
      </p:pic>
      <p:sp>
        <p:nvSpPr>
          <p:cNvPr id="165" name="Google Shape;165;p161"/>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61"/>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61"/>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161"/>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9" name="Google Shape;169;p161"/>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70" name="Google Shape;170;p161"/>
          <p:cNvGrpSpPr/>
          <p:nvPr/>
        </p:nvGrpSpPr>
        <p:grpSpPr>
          <a:xfrm>
            <a:off x="2394304" y="356203"/>
            <a:ext cx="663920" cy="885227"/>
            <a:chOff x="3192403" y="356198"/>
            <a:chExt cx="885227" cy="885227"/>
          </a:xfrm>
        </p:grpSpPr>
        <p:sp>
          <p:nvSpPr>
            <p:cNvPr id="171" name="Google Shape;171;p161"/>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72" name="Google Shape;172;p161"/>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Text_with_image">
  <p:cSld name="11_Text_with_image">
    <p:spTree>
      <p:nvGrpSpPr>
        <p:cNvPr id="1" name="Shape 173"/>
        <p:cNvGrpSpPr/>
        <p:nvPr/>
      </p:nvGrpSpPr>
      <p:grpSpPr>
        <a:xfrm>
          <a:off x="0" y="0"/>
          <a:ext cx="0" cy="0"/>
          <a:chOff x="0" y="0"/>
          <a:chExt cx="0" cy="0"/>
        </a:xfrm>
      </p:grpSpPr>
      <p:pic>
        <p:nvPicPr>
          <p:cNvPr id="174" name="Google Shape;174;p162" descr="A picture containing building, nature, man, riding&#10;&#10;Description automatically generated"/>
          <p:cNvPicPr preferRelativeResize="0"/>
          <p:nvPr/>
        </p:nvPicPr>
        <p:blipFill rotWithShape="1">
          <a:blip r:embed="rId2">
            <a:alphaModFix/>
          </a:blip>
          <a:srcRect/>
          <a:stretch/>
        </p:blipFill>
        <p:spPr>
          <a:xfrm>
            <a:off x="0" y="0"/>
            <a:ext cx="2751600" cy="6858000"/>
          </a:xfrm>
          <a:prstGeom prst="rect">
            <a:avLst/>
          </a:prstGeom>
          <a:noFill/>
          <a:ln>
            <a:noFill/>
          </a:ln>
        </p:spPr>
      </p:pic>
      <p:sp>
        <p:nvSpPr>
          <p:cNvPr id="175" name="Google Shape;175;p162"/>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6" name="Google Shape;176;p162"/>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62"/>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8" name="Google Shape;178;p162"/>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9" name="Google Shape;179;p162"/>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80" name="Google Shape;180;p162"/>
          <p:cNvGrpSpPr/>
          <p:nvPr/>
        </p:nvGrpSpPr>
        <p:grpSpPr>
          <a:xfrm>
            <a:off x="2394304" y="356203"/>
            <a:ext cx="663920" cy="885227"/>
            <a:chOff x="3192403" y="356198"/>
            <a:chExt cx="885227" cy="885227"/>
          </a:xfrm>
        </p:grpSpPr>
        <p:sp>
          <p:nvSpPr>
            <p:cNvPr id="181" name="Google Shape;181;p162"/>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82" name="Google Shape;182;p162"/>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8_Text_with_image">
  <p:cSld name="8_Text_with_image">
    <p:spTree>
      <p:nvGrpSpPr>
        <p:cNvPr id="1" name="Shape 183"/>
        <p:cNvGrpSpPr/>
        <p:nvPr/>
      </p:nvGrpSpPr>
      <p:grpSpPr>
        <a:xfrm>
          <a:off x="0" y="0"/>
          <a:ext cx="0" cy="0"/>
          <a:chOff x="0" y="0"/>
          <a:chExt cx="0" cy="0"/>
        </a:xfrm>
      </p:grpSpPr>
      <p:pic>
        <p:nvPicPr>
          <p:cNvPr id="184" name="Google Shape;184;p163" descr="A tall building&#10;&#10;Description automatically generated"/>
          <p:cNvPicPr preferRelativeResize="0"/>
          <p:nvPr/>
        </p:nvPicPr>
        <p:blipFill rotWithShape="1">
          <a:blip r:embed="rId2">
            <a:alphaModFix/>
          </a:blip>
          <a:srcRect/>
          <a:stretch/>
        </p:blipFill>
        <p:spPr>
          <a:xfrm>
            <a:off x="2" y="0"/>
            <a:ext cx="2737885" cy="6858000"/>
          </a:xfrm>
          <a:prstGeom prst="rect">
            <a:avLst/>
          </a:prstGeom>
          <a:noFill/>
          <a:ln>
            <a:noFill/>
          </a:ln>
        </p:spPr>
      </p:pic>
      <p:sp>
        <p:nvSpPr>
          <p:cNvPr id="185" name="Google Shape;185;p163"/>
          <p:cNvSpPr txBox="1">
            <a:spLocks noGrp="1"/>
          </p:cNvSpPr>
          <p:nvPr>
            <p:ph type="title"/>
          </p:nvPr>
        </p:nvSpPr>
        <p:spPr>
          <a:xfrm>
            <a:off x="3378778" y="518553"/>
            <a:ext cx="5136572" cy="37737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6" name="Google Shape;186;p163"/>
          <p:cNvSpPr txBox="1">
            <a:spLocks noGrp="1"/>
          </p:cNvSpPr>
          <p:nvPr>
            <p:ph type="dt" idx="10"/>
          </p:nvPr>
        </p:nvSpPr>
        <p:spPr>
          <a:xfrm>
            <a:off x="3378777" y="63394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63"/>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163"/>
          <p:cNvSpPr txBox="1">
            <a:spLocks noGrp="1"/>
          </p:cNvSpPr>
          <p:nvPr>
            <p:ph type="body" idx="1"/>
          </p:nvPr>
        </p:nvSpPr>
        <p:spPr>
          <a:xfrm>
            <a:off x="3378994" y="895355"/>
            <a:ext cx="5136356" cy="34607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9" name="Google Shape;189;p163"/>
          <p:cNvSpPr txBox="1">
            <a:spLocks noGrp="1"/>
          </p:cNvSpPr>
          <p:nvPr>
            <p:ph type="body" idx="2"/>
          </p:nvPr>
        </p:nvSpPr>
        <p:spPr>
          <a:xfrm>
            <a:off x="3378778" y="1819569"/>
            <a:ext cx="5136356" cy="4359275"/>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grpSp>
        <p:nvGrpSpPr>
          <p:cNvPr id="190" name="Google Shape;190;p163"/>
          <p:cNvGrpSpPr/>
          <p:nvPr/>
        </p:nvGrpSpPr>
        <p:grpSpPr>
          <a:xfrm>
            <a:off x="2394304" y="356203"/>
            <a:ext cx="663920" cy="885227"/>
            <a:chOff x="3192403" y="356198"/>
            <a:chExt cx="885227" cy="885227"/>
          </a:xfrm>
        </p:grpSpPr>
        <p:sp>
          <p:nvSpPr>
            <p:cNvPr id="191" name="Google Shape;191;p163"/>
            <p:cNvSpPr/>
            <p:nvPr/>
          </p:nvSpPr>
          <p:spPr>
            <a:xfrm>
              <a:off x="3192403" y="356198"/>
              <a:ext cx="885227" cy="88522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192" name="Google Shape;192;p163"/>
            <p:cNvPicPr preferRelativeResize="0"/>
            <p:nvPr/>
          </p:nvPicPr>
          <p:blipFill rotWithShape="1">
            <a:blip r:embed="rId3">
              <a:alphaModFix/>
            </a:blip>
            <a:srcRect/>
            <a:stretch/>
          </p:blipFill>
          <p:spPr>
            <a:xfrm>
              <a:off x="3271607" y="435402"/>
              <a:ext cx="726818" cy="726818"/>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ext_Slide_1">
  <p:cSld name="1_Text_Slide_1">
    <p:spTree>
      <p:nvGrpSpPr>
        <p:cNvPr id="1" name="Shape 193"/>
        <p:cNvGrpSpPr/>
        <p:nvPr/>
      </p:nvGrpSpPr>
      <p:grpSpPr>
        <a:xfrm>
          <a:off x="0" y="0"/>
          <a:ext cx="0" cy="0"/>
          <a:chOff x="0" y="0"/>
          <a:chExt cx="0" cy="0"/>
        </a:xfrm>
      </p:grpSpPr>
      <p:sp>
        <p:nvSpPr>
          <p:cNvPr id="194" name="Google Shape;194;p164"/>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64"/>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196" name="Google Shape;196;p164"/>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197" name="Google Shape;197;p164"/>
          <p:cNvSpPr txBox="1">
            <a:spLocks noGrp="1"/>
          </p:cNvSpPr>
          <p:nvPr>
            <p:ph type="title"/>
          </p:nvPr>
        </p:nvSpPr>
        <p:spPr>
          <a:xfrm>
            <a:off x="763192" y="326524"/>
            <a:ext cx="7752158"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 name="Google Shape;198;p164"/>
          <p:cNvSpPr txBox="1">
            <a:spLocks noGrp="1"/>
          </p:cNvSpPr>
          <p:nvPr>
            <p:ph type="body" idx="1"/>
          </p:nvPr>
        </p:nvSpPr>
        <p:spPr>
          <a:xfrm>
            <a:off x="763192" y="750238"/>
            <a:ext cx="7752158"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164"/>
          <p:cNvSpPr txBox="1">
            <a:spLocks noGrp="1"/>
          </p:cNvSpPr>
          <p:nvPr>
            <p:ph type="body" idx="2"/>
          </p:nvPr>
        </p:nvSpPr>
        <p:spPr>
          <a:xfrm>
            <a:off x="763190" y="1514475"/>
            <a:ext cx="7752159" cy="4692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ext_Slide_1">
  <p:cSld name="2_Text_Slide_1">
    <p:spTree>
      <p:nvGrpSpPr>
        <p:cNvPr id="1" name="Shape 200"/>
        <p:cNvGrpSpPr/>
        <p:nvPr/>
      </p:nvGrpSpPr>
      <p:grpSpPr>
        <a:xfrm>
          <a:off x="0" y="0"/>
          <a:ext cx="0" cy="0"/>
          <a:chOff x="0" y="0"/>
          <a:chExt cx="0" cy="0"/>
        </a:xfrm>
      </p:grpSpPr>
      <p:sp>
        <p:nvSpPr>
          <p:cNvPr id="201" name="Google Shape;201;p165"/>
          <p:cNvSpPr>
            <a:spLocks noGrp="1"/>
          </p:cNvSpPr>
          <p:nvPr>
            <p:ph type="tbl" idx="2"/>
          </p:nvPr>
        </p:nvSpPr>
        <p:spPr>
          <a:xfrm>
            <a:off x="763193" y="1514475"/>
            <a:ext cx="7752159" cy="46926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1350"/>
              <a:buFont typeface="Gill Sans"/>
              <a:buNone/>
              <a:defRPr sz="135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202" name="Google Shape;202;p165"/>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65"/>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04" name="Google Shape;204;p165"/>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05" name="Google Shape;205;p165"/>
          <p:cNvSpPr txBox="1">
            <a:spLocks noGrp="1"/>
          </p:cNvSpPr>
          <p:nvPr>
            <p:ph type="title"/>
          </p:nvPr>
        </p:nvSpPr>
        <p:spPr>
          <a:xfrm>
            <a:off x="763192" y="326524"/>
            <a:ext cx="7752158"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6" name="Google Shape;206;p165"/>
          <p:cNvSpPr txBox="1">
            <a:spLocks noGrp="1"/>
          </p:cNvSpPr>
          <p:nvPr>
            <p:ph type="body" idx="1"/>
          </p:nvPr>
        </p:nvSpPr>
        <p:spPr>
          <a:xfrm>
            <a:off x="763192" y="750238"/>
            <a:ext cx="7752158"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ext_Slide_two_columns">
  <p:cSld name="1_Text_Slide_two_columns">
    <p:spTree>
      <p:nvGrpSpPr>
        <p:cNvPr id="1" name="Shape 207"/>
        <p:cNvGrpSpPr/>
        <p:nvPr/>
      </p:nvGrpSpPr>
      <p:grpSpPr>
        <a:xfrm>
          <a:off x="0" y="0"/>
          <a:ext cx="0" cy="0"/>
          <a:chOff x="0" y="0"/>
          <a:chExt cx="0" cy="0"/>
        </a:xfrm>
      </p:grpSpPr>
      <p:sp>
        <p:nvSpPr>
          <p:cNvPr id="208" name="Google Shape;208;p166"/>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166"/>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10" name="Google Shape;210;p166"/>
          <p:cNvSpPr txBox="1">
            <a:spLocks noGrp="1"/>
          </p:cNvSpPr>
          <p:nvPr>
            <p:ph type="body" idx="1"/>
          </p:nvPr>
        </p:nvSpPr>
        <p:spPr>
          <a:xfrm>
            <a:off x="763191" y="1501001"/>
            <a:ext cx="3670264" cy="4677553"/>
          </a:xfrm>
          <a:prstGeom prst="rect">
            <a:avLst/>
          </a:prstGeom>
          <a:noFill/>
          <a:ln>
            <a:noFill/>
          </a:ln>
        </p:spPr>
        <p:txBody>
          <a:bodyPr spcFirstLastPara="1" wrap="square" lIns="91425" tIns="45700" rIns="91425" bIns="45700" anchor="t" anchorCtr="0">
            <a:noAutofit/>
          </a:bodyPr>
          <a:lstStyle>
            <a:lvl1pPr marL="457200" marR="0" lvl="0" indent="-323850" algn="l" rtl="0">
              <a:lnSpc>
                <a:spcPct val="90000"/>
              </a:lnSpc>
              <a:spcBef>
                <a:spcPts val="750"/>
              </a:spcBef>
              <a:spcAft>
                <a:spcPts val="0"/>
              </a:spcAft>
              <a:buClr>
                <a:schemeClr val="dk2"/>
              </a:buClr>
              <a:buSzPts val="1500"/>
              <a:buFont typeface="Arial"/>
              <a:buChar char="•"/>
              <a:defRPr sz="150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04800" algn="l" rtl="0">
              <a:lnSpc>
                <a:spcPct val="90000"/>
              </a:lnSpc>
              <a:spcBef>
                <a:spcPts val="375"/>
              </a:spcBef>
              <a:spcAft>
                <a:spcPts val="0"/>
              </a:spcAft>
              <a:buClr>
                <a:schemeClr val="dk2"/>
              </a:buClr>
              <a:buSzPts val="1200"/>
              <a:buFont typeface="Arial"/>
              <a:buChar char="•"/>
              <a:defRPr sz="1200" b="0" i="0" u="none" strike="noStrike" cap="none">
                <a:solidFill>
                  <a:schemeClr val="dk2"/>
                </a:solidFill>
                <a:latin typeface="Gill Sans"/>
                <a:ea typeface="Gill Sans"/>
                <a:cs typeface="Gill Sans"/>
                <a:sym typeface="Gill Sans"/>
              </a:defRPr>
            </a:lvl3pPr>
            <a:lvl4pPr marL="1828800" marR="0" lvl="3"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1" name="Google Shape;211;p166"/>
          <p:cNvSpPr txBox="1">
            <a:spLocks noGrp="1"/>
          </p:cNvSpPr>
          <p:nvPr>
            <p:ph type="body" idx="2"/>
          </p:nvPr>
        </p:nvSpPr>
        <p:spPr>
          <a:xfrm>
            <a:off x="4776576" y="1501001"/>
            <a:ext cx="3670264" cy="4677553"/>
          </a:xfrm>
          <a:prstGeom prst="rect">
            <a:avLst/>
          </a:prstGeom>
          <a:noFill/>
          <a:ln>
            <a:noFill/>
          </a:ln>
        </p:spPr>
        <p:txBody>
          <a:bodyPr spcFirstLastPara="1" wrap="square" lIns="91425" tIns="45700" rIns="91425" bIns="45700" anchor="t" anchorCtr="0">
            <a:noAutofit/>
          </a:bodyPr>
          <a:lstStyle>
            <a:lvl1pPr marL="457200" marR="0" lvl="0" indent="-323850" algn="l" rtl="0">
              <a:lnSpc>
                <a:spcPct val="90000"/>
              </a:lnSpc>
              <a:spcBef>
                <a:spcPts val="750"/>
              </a:spcBef>
              <a:spcAft>
                <a:spcPts val="0"/>
              </a:spcAft>
              <a:buClr>
                <a:schemeClr val="dk2"/>
              </a:buClr>
              <a:buSzPts val="1500"/>
              <a:buFont typeface="Arial"/>
              <a:buChar char="•"/>
              <a:defRPr sz="150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04800" algn="l" rtl="0">
              <a:lnSpc>
                <a:spcPct val="90000"/>
              </a:lnSpc>
              <a:spcBef>
                <a:spcPts val="375"/>
              </a:spcBef>
              <a:spcAft>
                <a:spcPts val="0"/>
              </a:spcAft>
              <a:buClr>
                <a:schemeClr val="dk2"/>
              </a:buClr>
              <a:buSzPts val="1200"/>
              <a:buFont typeface="Arial"/>
              <a:buChar char="•"/>
              <a:defRPr sz="1200" b="0" i="0" u="none" strike="noStrike" cap="none">
                <a:solidFill>
                  <a:schemeClr val="dk2"/>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2" name="Google Shape;212;p166"/>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13" name="Google Shape;213;p166"/>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4" name="Google Shape;214;p166"/>
          <p:cNvSpPr txBox="1">
            <a:spLocks noGrp="1"/>
          </p:cNvSpPr>
          <p:nvPr>
            <p:ph type="body" idx="3"/>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ext_Slide_two_columns">
  <p:cSld name="2_Text_Slide_two_columns">
    <p:spTree>
      <p:nvGrpSpPr>
        <p:cNvPr id="1" name="Shape 215"/>
        <p:cNvGrpSpPr/>
        <p:nvPr/>
      </p:nvGrpSpPr>
      <p:grpSpPr>
        <a:xfrm>
          <a:off x="0" y="0"/>
          <a:ext cx="0" cy="0"/>
          <a:chOff x="0" y="0"/>
          <a:chExt cx="0" cy="0"/>
        </a:xfrm>
      </p:grpSpPr>
      <p:sp>
        <p:nvSpPr>
          <p:cNvPr id="216" name="Google Shape;216;p167"/>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67"/>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167"/>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19" name="Google Shape;219;p167"/>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0" name="Google Shape;220;p167"/>
          <p:cNvSpPr txBox="1">
            <a:spLocks noGrp="1"/>
          </p:cNvSpPr>
          <p:nvPr>
            <p:ph type="body" idx="1"/>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1" name="Google Shape;221;p167"/>
          <p:cNvSpPr txBox="1">
            <a:spLocks noGrp="1"/>
          </p:cNvSpPr>
          <p:nvPr>
            <p:ph type="body" idx="2"/>
          </p:nvPr>
        </p:nvSpPr>
        <p:spPr>
          <a:xfrm>
            <a:off x="763193" y="2191871"/>
            <a:ext cx="3242657" cy="37834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2" name="Google Shape;222;p167"/>
          <p:cNvSpPr txBox="1">
            <a:spLocks noGrp="1"/>
          </p:cNvSpPr>
          <p:nvPr>
            <p:ph type="body" idx="3"/>
          </p:nvPr>
        </p:nvSpPr>
        <p:spPr>
          <a:xfrm>
            <a:off x="4776576" y="2191871"/>
            <a:ext cx="3176627" cy="378348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3" name="Google Shape;223;p167"/>
          <p:cNvSpPr/>
          <p:nvPr/>
        </p:nvSpPr>
        <p:spPr>
          <a:xfrm>
            <a:off x="2277365" y="1775886"/>
            <a:ext cx="214313" cy="285750"/>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24" name="Google Shape;224;p167"/>
          <p:cNvSpPr/>
          <p:nvPr/>
        </p:nvSpPr>
        <p:spPr>
          <a:xfrm>
            <a:off x="6257732" y="1775886"/>
            <a:ext cx="214313" cy="285750"/>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ext_Slide_two_columns">
  <p:cSld name="3_Text_Slide_two_columns">
    <p:spTree>
      <p:nvGrpSpPr>
        <p:cNvPr id="1" name="Shape 225"/>
        <p:cNvGrpSpPr/>
        <p:nvPr/>
      </p:nvGrpSpPr>
      <p:grpSpPr>
        <a:xfrm>
          <a:off x="0" y="0"/>
          <a:ext cx="0" cy="0"/>
          <a:chOff x="0" y="0"/>
          <a:chExt cx="0" cy="0"/>
        </a:xfrm>
      </p:grpSpPr>
      <p:sp>
        <p:nvSpPr>
          <p:cNvPr id="226" name="Google Shape;226;p168"/>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68"/>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28" name="Google Shape;228;p168"/>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29" name="Google Shape;229;p168"/>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0" name="Google Shape;230;p168"/>
          <p:cNvSpPr txBox="1">
            <a:spLocks noGrp="1"/>
          </p:cNvSpPr>
          <p:nvPr>
            <p:ph type="body" idx="1"/>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1" name="Google Shape;231;p168"/>
          <p:cNvSpPr txBox="1">
            <a:spLocks noGrp="1"/>
          </p:cNvSpPr>
          <p:nvPr>
            <p:ph type="body" idx="2"/>
          </p:nvPr>
        </p:nvSpPr>
        <p:spPr>
          <a:xfrm>
            <a:off x="363411" y="2353238"/>
            <a:ext cx="1869088" cy="36674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2" name="Google Shape;232;p168"/>
          <p:cNvSpPr/>
          <p:nvPr/>
        </p:nvSpPr>
        <p:spPr>
          <a:xfrm>
            <a:off x="1190801" y="1912674"/>
            <a:ext cx="214313" cy="285750"/>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3" name="Google Shape;233;p168"/>
          <p:cNvSpPr/>
          <p:nvPr/>
        </p:nvSpPr>
        <p:spPr>
          <a:xfrm>
            <a:off x="3328989" y="1913423"/>
            <a:ext cx="214313" cy="285750"/>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4" name="Google Shape;234;p168"/>
          <p:cNvSpPr/>
          <p:nvPr/>
        </p:nvSpPr>
        <p:spPr>
          <a:xfrm>
            <a:off x="5467176" y="1912674"/>
            <a:ext cx="214313" cy="285750"/>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5" name="Google Shape;235;p168"/>
          <p:cNvSpPr/>
          <p:nvPr/>
        </p:nvSpPr>
        <p:spPr>
          <a:xfrm>
            <a:off x="7605364" y="1912674"/>
            <a:ext cx="214313" cy="285750"/>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6" name="Google Shape;236;p168"/>
          <p:cNvSpPr txBox="1">
            <a:spLocks noGrp="1"/>
          </p:cNvSpPr>
          <p:nvPr>
            <p:ph type="body" idx="3"/>
          </p:nvPr>
        </p:nvSpPr>
        <p:spPr>
          <a:xfrm>
            <a:off x="2501601" y="2353238"/>
            <a:ext cx="1869088" cy="36674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7" name="Google Shape;237;p168"/>
          <p:cNvSpPr txBox="1">
            <a:spLocks noGrp="1"/>
          </p:cNvSpPr>
          <p:nvPr>
            <p:ph type="body" idx="4"/>
          </p:nvPr>
        </p:nvSpPr>
        <p:spPr>
          <a:xfrm>
            <a:off x="4639788" y="2353238"/>
            <a:ext cx="1869088" cy="36674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8" name="Google Shape;238;p168"/>
          <p:cNvSpPr txBox="1">
            <a:spLocks noGrp="1"/>
          </p:cNvSpPr>
          <p:nvPr>
            <p:ph type="body" idx="5"/>
          </p:nvPr>
        </p:nvSpPr>
        <p:spPr>
          <a:xfrm>
            <a:off x="6777975" y="2353238"/>
            <a:ext cx="1869088" cy="36674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750"/>
              </a:spcBef>
              <a:spcAft>
                <a:spcPts val="0"/>
              </a:spcAft>
              <a:buClr>
                <a:schemeClr val="dk2"/>
              </a:buClr>
              <a:buSzPts val="1350"/>
              <a:buFont typeface="Arial"/>
              <a:buNone/>
              <a:defRPr sz="1350" b="0" i="0" u="none" strike="noStrike" cap="none">
                <a:solidFill>
                  <a:schemeClr val="dk2"/>
                </a:solidFill>
                <a:latin typeface="Gill Sans"/>
                <a:ea typeface="Gill Sans"/>
                <a:cs typeface="Gill Sans"/>
                <a:sym typeface="Gill Sans"/>
              </a:defRPr>
            </a:lvl1pPr>
            <a:lvl2pPr marL="914400" marR="0" lvl="1"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ext_and_Image_Slide">
  <p:cSld name="1_Text_and_Image_Slide">
    <p:spTree>
      <p:nvGrpSpPr>
        <p:cNvPr id="1" name="Shape 239"/>
        <p:cNvGrpSpPr/>
        <p:nvPr/>
      </p:nvGrpSpPr>
      <p:grpSpPr>
        <a:xfrm>
          <a:off x="0" y="0"/>
          <a:ext cx="0" cy="0"/>
          <a:chOff x="0" y="0"/>
          <a:chExt cx="0" cy="0"/>
        </a:xfrm>
      </p:grpSpPr>
      <p:sp>
        <p:nvSpPr>
          <p:cNvPr id="240" name="Google Shape;240;p169"/>
          <p:cNvSpPr>
            <a:spLocks noGrp="1"/>
          </p:cNvSpPr>
          <p:nvPr>
            <p:ph type="pic" idx="2"/>
          </p:nvPr>
        </p:nvSpPr>
        <p:spPr>
          <a:xfrm>
            <a:off x="4665726" y="1794299"/>
            <a:ext cx="3927872" cy="438425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1" name="Google Shape;241;p169"/>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169"/>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3" name="Google Shape;243;p169"/>
          <p:cNvSpPr txBox="1">
            <a:spLocks noGrp="1"/>
          </p:cNvSpPr>
          <p:nvPr>
            <p:ph type="body" idx="1"/>
          </p:nvPr>
        </p:nvSpPr>
        <p:spPr>
          <a:xfrm>
            <a:off x="763191" y="1795250"/>
            <a:ext cx="3715084" cy="4384422"/>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dk2"/>
              </a:buClr>
              <a:buSzPts val="1350"/>
              <a:buFont typeface="Arial"/>
              <a:buChar char="•"/>
              <a:defRPr sz="1350" b="0" i="0" u="none" strike="noStrike" cap="none">
                <a:solidFill>
                  <a:schemeClr val="dk2"/>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44" name="Google Shape;244;p169"/>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45" name="Google Shape;245;p169"/>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6" name="Google Shape;246;p169"/>
          <p:cNvSpPr txBox="1">
            <a:spLocks noGrp="1"/>
          </p:cNvSpPr>
          <p:nvPr>
            <p:ph type="body" idx="3"/>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hart_and_Text_Slide">
  <p:cSld name="1_Chart_and_Text_Slide">
    <p:spTree>
      <p:nvGrpSpPr>
        <p:cNvPr id="1" name="Shape 247"/>
        <p:cNvGrpSpPr/>
        <p:nvPr/>
      </p:nvGrpSpPr>
      <p:grpSpPr>
        <a:xfrm>
          <a:off x="0" y="0"/>
          <a:ext cx="0" cy="0"/>
          <a:chOff x="0" y="0"/>
          <a:chExt cx="0" cy="0"/>
        </a:xfrm>
      </p:grpSpPr>
      <p:sp>
        <p:nvSpPr>
          <p:cNvPr id="248" name="Google Shape;248;p170"/>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70"/>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50" name="Google Shape;250;p170"/>
          <p:cNvSpPr txBox="1">
            <a:spLocks noGrp="1"/>
          </p:cNvSpPr>
          <p:nvPr>
            <p:ph type="body" idx="1"/>
          </p:nvPr>
        </p:nvSpPr>
        <p:spPr>
          <a:xfrm>
            <a:off x="763732" y="6200780"/>
            <a:ext cx="3022997" cy="2665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dk1"/>
              </a:buClr>
              <a:buSzPts val="1050"/>
              <a:buFont typeface="Arial"/>
              <a:buNone/>
              <a:defRPr sz="1050" b="0" i="1"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1" name="Google Shape;251;p170"/>
          <p:cNvSpPr txBox="1">
            <a:spLocks noGrp="1"/>
          </p:cNvSpPr>
          <p:nvPr>
            <p:ph type="body" idx="2"/>
          </p:nvPr>
        </p:nvSpPr>
        <p:spPr>
          <a:xfrm>
            <a:off x="763194" y="1470219"/>
            <a:ext cx="2961245" cy="3460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accent1"/>
              </a:buClr>
              <a:buSzPts val="1350"/>
              <a:buFont typeface="Arial"/>
              <a:buNone/>
              <a:defRPr sz="1350" b="0" i="0" u="none" strike="noStrike" cap="none">
                <a:solidFill>
                  <a:schemeClr val="accent1"/>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2" name="Google Shape;252;p170"/>
          <p:cNvSpPr txBox="1">
            <a:spLocks noGrp="1"/>
          </p:cNvSpPr>
          <p:nvPr>
            <p:ph type="body" idx="3"/>
          </p:nvPr>
        </p:nvSpPr>
        <p:spPr>
          <a:xfrm>
            <a:off x="4800267" y="1816290"/>
            <a:ext cx="3715084" cy="4370054"/>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0000"/>
              </a:lnSpc>
              <a:spcBef>
                <a:spcPts val="750"/>
              </a:spcBef>
              <a:spcAft>
                <a:spcPts val="0"/>
              </a:spcAft>
              <a:buClr>
                <a:schemeClr val="accent1"/>
              </a:buClr>
              <a:buSzPts val="1350"/>
              <a:buFont typeface="Arial"/>
              <a:buChar char="•"/>
              <a:defRPr sz="1350" b="0" i="0" u="none" strike="noStrike" cap="none">
                <a:solidFill>
                  <a:schemeClr val="accent1"/>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accent1"/>
              </a:buClr>
              <a:buSzPts val="1350"/>
              <a:buFont typeface="Arial"/>
              <a:buChar char="•"/>
              <a:defRPr sz="1350" b="0" i="0" u="none" strike="noStrike" cap="none">
                <a:solidFill>
                  <a:schemeClr val="accent1"/>
                </a:solidFill>
                <a:latin typeface="Gill Sans"/>
                <a:ea typeface="Gill Sans"/>
                <a:cs typeface="Gill Sans"/>
                <a:sym typeface="Gill Sans"/>
              </a:defRPr>
            </a:lvl2pPr>
            <a:lvl3pPr marL="1371600" marR="0" lvl="2" indent="-314325" algn="l" rtl="0">
              <a:lnSpc>
                <a:spcPct val="90000"/>
              </a:lnSpc>
              <a:spcBef>
                <a:spcPts val="375"/>
              </a:spcBef>
              <a:spcAft>
                <a:spcPts val="0"/>
              </a:spcAft>
              <a:buClr>
                <a:schemeClr val="accent1"/>
              </a:buClr>
              <a:buSzPts val="1350"/>
              <a:buFont typeface="Arial"/>
              <a:buChar char="•"/>
              <a:defRPr sz="1350" b="0" i="0" u="none" strike="noStrike" cap="none">
                <a:solidFill>
                  <a:schemeClr val="accent1"/>
                </a:solidFill>
                <a:latin typeface="Gill Sans"/>
                <a:ea typeface="Gill Sans"/>
                <a:cs typeface="Gill Sans"/>
                <a:sym typeface="Gill Sans"/>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3" name="Google Shape;253;p170"/>
          <p:cNvSpPr>
            <a:spLocks noGrp="1"/>
          </p:cNvSpPr>
          <p:nvPr>
            <p:ph type="chart" idx="4"/>
          </p:nvPr>
        </p:nvSpPr>
        <p:spPr>
          <a:xfrm>
            <a:off x="763191" y="1830731"/>
            <a:ext cx="3715084" cy="4369889"/>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54" name="Google Shape;254;p170"/>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55" name="Google Shape;255;p170"/>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6" name="Google Shape;256;p170"/>
          <p:cNvSpPr txBox="1">
            <a:spLocks noGrp="1"/>
          </p:cNvSpPr>
          <p:nvPr>
            <p:ph type="body" idx="5"/>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10"/>
          <p:cNvSpPr txBox="1">
            <a:spLocks noGrp="1"/>
          </p:cNvSpPr>
          <p:nvPr>
            <p:ph type="title"/>
          </p:nvPr>
        </p:nvSpPr>
        <p:spPr>
          <a:xfrm>
            <a:off x="722313" y="4406936"/>
            <a:ext cx="7772400" cy="136199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92"/>
              <a:buFont typeface="Arial"/>
              <a:buNone/>
              <a:defRPr sz="129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92"/>
              <a:buFont typeface="Arial"/>
              <a:buNone/>
              <a:defRPr sz="129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662"/>
              <a:buFont typeface="Arial"/>
              <a:buNone/>
              <a:defRPr sz="1662" b="0" i="0" u="none" strike="noStrike" cap="none">
                <a:solidFill>
                  <a:srgbClr val="000000"/>
                </a:solidFill>
                <a:latin typeface="Arial"/>
                <a:ea typeface="Arial"/>
                <a:cs typeface="Arial"/>
                <a:sym typeface="Arial"/>
              </a:defRPr>
            </a:lvl9pPr>
          </a:lstStyle>
          <a:p>
            <a:endParaRPr/>
          </a:p>
        </p:txBody>
      </p:sp>
      <p:sp>
        <p:nvSpPr>
          <p:cNvPr id="24" name="Google Shape;24;p10"/>
          <p:cNvSpPr txBox="1">
            <a:spLocks noGrp="1"/>
          </p:cNvSpPr>
          <p:nvPr>
            <p:ph type="body" idx="1"/>
          </p:nvPr>
        </p:nvSpPr>
        <p:spPr>
          <a:xfrm>
            <a:off x="722313" y="2906710"/>
            <a:ext cx="7772400" cy="15000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888888"/>
              </a:buClr>
              <a:buSzPts val="1292"/>
              <a:buFont typeface="Arial"/>
              <a:buNone/>
              <a:defRPr sz="1292" b="0" i="0" u="none" strike="noStrike" cap="none">
                <a:solidFill>
                  <a:srgbClr val="000000"/>
                </a:solidFill>
                <a:latin typeface="Arial"/>
                <a:ea typeface="Arial"/>
                <a:cs typeface="Arial"/>
                <a:sym typeface="Arial"/>
              </a:defRPr>
            </a:lvl9pPr>
          </a:lstStyle>
          <a:p>
            <a:endParaRPr/>
          </a:p>
        </p:txBody>
      </p:sp>
      <p:sp>
        <p:nvSpPr>
          <p:cNvPr id="25" name="Google Shape;25;p10"/>
          <p:cNvSpPr txBox="1">
            <a:spLocks noGrp="1"/>
          </p:cNvSpPr>
          <p:nvPr>
            <p:ph type="dt" idx="10"/>
          </p:nvPr>
        </p:nvSpPr>
        <p:spPr>
          <a:xfrm>
            <a:off x="457202" y="6356354"/>
            <a:ext cx="2133598" cy="365199"/>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662">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662" b="0" i="0" u="none" strike="noStrike" cap="none">
                <a:solidFill>
                  <a:schemeClr val="dk1"/>
                </a:solidFill>
                <a:latin typeface="Arial"/>
                <a:ea typeface="Arial"/>
                <a:cs typeface="Arial"/>
                <a:sym typeface="Arial"/>
              </a:defRPr>
            </a:lvl9pPr>
          </a:lstStyle>
          <a:p>
            <a:endParaRPr/>
          </a:p>
        </p:txBody>
      </p:sp>
      <p:sp>
        <p:nvSpPr>
          <p:cNvPr id="26" name="Google Shape;26;p10"/>
          <p:cNvSpPr txBox="1">
            <a:spLocks noGrp="1"/>
          </p:cNvSpPr>
          <p:nvPr>
            <p:ph type="ftr" idx="11"/>
          </p:nvPr>
        </p:nvSpPr>
        <p:spPr>
          <a:xfrm>
            <a:off x="3124202" y="6356354"/>
            <a:ext cx="2895599" cy="3651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662"/>
              <a:buFont typeface="Arial"/>
              <a:buNone/>
              <a:defRPr sz="1662" b="0" i="0" u="none" strike="noStrike" cap="none">
                <a:solidFill>
                  <a:schemeClr val="dk1"/>
                </a:solidFill>
                <a:latin typeface="Arial"/>
                <a:ea typeface="Arial"/>
                <a:cs typeface="Arial"/>
                <a:sym typeface="Arial"/>
              </a:defRPr>
            </a:lvl9pPr>
          </a:lstStyle>
          <a:p>
            <a:endParaRPr/>
          </a:p>
        </p:txBody>
      </p:sp>
      <p:sp>
        <p:nvSpPr>
          <p:cNvPr id="27" name="Google Shape;27;p10"/>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16"/>
              <a:buFont typeface="Arial"/>
              <a:buNone/>
              <a:defRPr sz="1662" b="0" i="0" u="none" strike="noStrike" cap="none">
                <a:solidFill>
                  <a:schemeClr val="dk1"/>
                </a:solidFill>
                <a:latin typeface="Gill Sans"/>
                <a:ea typeface="Gill Sans"/>
                <a:cs typeface="Gill Sans"/>
                <a:sym typeface="Gill Sans"/>
              </a:defRPr>
            </a:lvl9pPr>
          </a:lstStyle>
          <a:p>
            <a:pPr marL="0" lvl="0" indent="0" algn="r"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Infograph_Slide_1">
  <p:cSld name="1_Infograph_Slide_1">
    <p:spTree>
      <p:nvGrpSpPr>
        <p:cNvPr id="1" name="Shape 257"/>
        <p:cNvGrpSpPr/>
        <p:nvPr/>
      </p:nvGrpSpPr>
      <p:grpSpPr>
        <a:xfrm>
          <a:off x="0" y="0"/>
          <a:ext cx="0" cy="0"/>
          <a:chOff x="0" y="0"/>
          <a:chExt cx="0" cy="0"/>
        </a:xfrm>
      </p:grpSpPr>
      <p:sp>
        <p:nvSpPr>
          <p:cNvPr id="258" name="Google Shape;258;p171"/>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171"/>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pic>
        <p:nvPicPr>
          <p:cNvPr id="260" name="Google Shape;260;p171"/>
          <p:cNvPicPr preferRelativeResize="0"/>
          <p:nvPr/>
        </p:nvPicPr>
        <p:blipFill rotWithShape="1">
          <a:blip r:embed="rId2">
            <a:alphaModFix/>
          </a:blip>
          <a:srcRect/>
          <a:stretch/>
        </p:blipFill>
        <p:spPr>
          <a:xfrm>
            <a:off x="144517" y="362173"/>
            <a:ext cx="545114" cy="726818"/>
          </a:xfrm>
          <a:prstGeom prst="rect">
            <a:avLst/>
          </a:prstGeom>
          <a:noFill/>
          <a:ln>
            <a:noFill/>
          </a:ln>
        </p:spPr>
      </p:pic>
      <p:sp>
        <p:nvSpPr>
          <p:cNvPr id="261" name="Google Shape;261;p171"/>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171"/>
          <p:cNvSpPr txBox="1">
            <a:spLocks noGrp="1"/>
          </p:cNvSpPr>
          <p:nvPr>
            <p:ph type="body" idx="1"/>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dk2"/>
              </a:buClr>
              <a:buSzPts val="1500"/>
              <a:buFont typeface="Arial"/>
              <a:buNone/>
              <a:defRPr sz="1500" b="0" i="0" u="none" strike="noStrike" cap="none">
                <a:solidFill>
                  <a:schemeClr val="dk2"/>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Infograph_Slide_1_blue">
  <p:cSld name="2_Infograph_Slide_1_blue">
    <p:bg>
      <p:bgPr>
        <a:solidFill>
          <a:srgbClr val="002856"/>
        </a:solidFill>
        <a:effectLst/>
      </p:bgPr>
    </p:bg>
    <p:spTree>
      <p:nvGrpSpPr>
        <p:cNvPr id="1" name="Shape 263"/>
        <p:cNvGrpSpPr/>
        <p:nvPr/>
      </p:nvGrpSpPr>
      <p:grpSpPr>
        <a:xfrm>
          <a:off x="0" y="0"/>
          <a:ext cx="0" cy="0"/>
          <a:chOff x="0" y="0"/>
          <a:chExt cx="0" cy="0"/>
        </a:xfrm>
      </p:grpSpPr>
      <p:sp>
        <p:nvSpPr>
          <p:cNvPr id="264" name="Google Shape;264;p172"/>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72"/>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66" name="Google Shape;266;p172"/>
          <p:cNvSpPr txBox="1">
            <a:spLocks noGrp="1"/>
          </p:cNvSpPr>
          <p:nvPr>
            <p:ph type="title"/>
          </p:nvPr>
        </p:nvSpPr>
        <p:spPr>
          <a:xfrm>
            <a:off x="763193" y="326524"/>
            <a:ext cx="7683647" cy="3990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1800"/>
              <a:buFont typeface="Gill Sans"/>
              <a:buNone/>
              <a:defRPr sz="1800" b="1"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7" name="Google Shape;267;p172"/>
          <p:cNvSpPr txBox="1">
            <a:spLocks noGrp="1"/>
          </p:cNvSpPr>
          <p:nvPr>
            <p:ph type="body" idx="1"/>
          </p:nvPr>
        </p:nvSpPr>
        <p:spPr>
          <a:xfrm>
            <a:off x="763193" y="750238"/>
            <a:ext cx="7683647" cy="36596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750"/>
              </a:spcBef>
              <a:spcAft>
                <a:spcPts val="0"/>
              </a:spcAft>
              <a:buClr>
                <a:schemeClr val="lt1"/>
              </a:buClr>
              <a:buSzPts val="1500"/>
              <a:buFont typeface="Arial"/>
              <a:buNone/>
              <a:defRPr sz="1500" b="0" i="0" u="none" strike="noStrike" cap="none">
                <a:solidFill>
                  <a:schemeClr val="lt1"/>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a:p>
        </p:txBody>
      </p:sp>
      <p:pic>
        <p:nvPicPr>
          <p:cNvPr id="268" name="Google Shape;268;p172" descr="A close up of a logo&#10;&#10;Description automatically generated"/>
          <p:cNvPicPr preferRelativeResize="0"/>
          <p:nvPr/>
        </p:nvPicPr>
        <p:blipFill rotWithShape="1">
          <a:blip r:embed="rId2">
            <a:alphaModFix/>
          </a:blip>
          <a:srcRect/>
          <a:stretch/>
        </p:blipFill>
        <p:spPr>
          <a:xfrm>
            <a:off x="175546" y="415620"/>
            <a:ext cx="483056" cy="66923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_Slide">
  <p:cSld name="1_Blank_Slide">
    <p:spTree>
      <p:nvGrpSpPr>
        <p:cNvPr id="1" name="Shape 269"/>
        <p:cNvGrpSpPr/>
        <p:nvPr/>
      </p:nvGrpSpPr>
      <p:grpSpPr>
        <a:xfrm>
          <a:off x="0" y="0"/>
          <a:ext cx="0" cy="0"/>
          <a:chOff x="0" y="0"/>
          <a:chExt cx="0" cy="0"/>
        </a:xfrm>
      </p:grpSpPr>
      <p:sp>
        <p:nvSpPr>
          <p:cNvPr id="270" name="Google Shape;270;p173"/>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73"/>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_Slide_1">
  <p:cSld name="Text_Slide_1">
    <p:spTree>
      <p:nvGrpSpPr>
        <p:cNvPr id="1" name="Shape 272"/>
        <p:cNvGrpSpPr/>
        <p:nvPr/>
      </p:nvGrpSpPr>
      <p:grpSpPr>
        <a:xfrm>
          <a:off x="0" y="0"/>
          <a:ext cx="0" cy="0"/>
          <a:chOff x="0" y="0"/>
          <a:chExt cx="0" cy="0"/>
        </a:xfrm>
      </p:grpSpPr>
      <p:sp>
        <p:nvSpPr>
          <p:cNvPr id="273" name="Google Shape;273;p174"/>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74"/>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75" name="Google Shape;275;p174"/>
          <p:cNvSpPr txBox="1">
            <a:spLocks noGrp="1"/>
          </p:cNvSpPr>
          <p:nvPr>
            <p:ph type="title"/>
          </p:nvPr>
        </p:nvSpPr>
        <p:spPr>
          <a:xfrm>
            <a:off x="1190802" y="1486851"/>
            <a:ext cx="6762403" cy="37737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2856"/>
              </a:buClr>
              <a:buSzPts val="1800"/>
              <a:buFont typeface="Gill Sans"/>
              <a:buNone/>
              <a:defRPr sz="1800" b="1" i="0" u="none" strike="noStrike" cap="none">
                <a:solidFill>
                  <a:srgbClr val="002856"/>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276" name="Google Shape;276;p174"/>
          <p:cNvGrpSpPr/>
          <p:nvPr/>
        </p:nvGrpSpPr>
        <p:grpSpPr>
          <a:xfrm>
            <a:off x="4152044" y="196190"/>
            <a:ext cx="839913" cy="1119884"/>
            <a:chOff x="251717" y="231169"/>
            <a:chExt cx="1119884" cy="1119884"/>
          </a:xfrm>
        </p:grpSpPr>
        <p:sp>
          <p:nvSpPr>
            <p:cNvPr id="277" name="Google Shape;277;p174"/>
            <p:cNvSpPr/>
            <p:nvPr/>
          </p:nvSpPr>
          <p:spPr>
            <a:xfrm>
              <a:off x="251717" y="231169"/>
              <a:ext cx="1119884" cy="1119884"/>
            </a:xfrm>
            <a:prstGeom prst="ellipse">
              <a:avLst/>
            </a:prstGeom>
            <a:solidFill>
              <a:srgbClr val="0028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278" name="Google Shape;278;p174"/>
            <p:cNvPicPr preferRelativeResize="0"/>
            <p:nvPr/>
          </p:nvPicPr>
          <p:blipFill rotWithShape="1">
            <a:blip r:embed="rId2">
              <a:alphaModFix/>
            </a:blip>
            <a:srcRect/>
            <a:stretch/>
          </p:blipFill>
          <p:spPr>
            <a:xfrm>
              <a:off x="362123" y="341575"/>
              <a:ext cx="899072" cy="899072"/>
            </a:xfrm>
            <a:prstGeom prst="rect">
              <a:avLst/>
            </a:prstGeom>
            <a:noFill/>
            <a:ln>
              <a:noFill/>
            </a:ln>
          </p:spPr>
        </p:pic>
      </p:grpSp>
      <p:sp>
        <p:nvSpPr>
          <p:cNvPr id="279" name="Google Shape;279;p174"/>
          <p:cNvSpPr txBox="1">
            <a:spLocks noGrp="1"/>
          </p:cNvSpPr>
          <p:nvPr>
            <p:ph type="body" idx="1"/>
          </p:nvPr>
        </p:nvSpPr>
        <p:spPr>
          <a:xfrm>
            <a:off x="519765" y="2382989"/>
            <a:ext cx="8090836" cy="3795567"/>
          </a:xfrm>
          <a:prstGeom prst="rect">
            <a:avLst/>
          </a:prstGeom>
          <a:noFill/>
          <a:ln>
            <a:noFill/>
          </a:ln>
        </p:spPr>
        <p:txBody>
          <a:bodyPr spcFirstLastPara="1" wrap="square" lIns="91425" tIns="45700" rIns="91425" bIns="45700" anchor="t" anchorCtr="0">
            <a:noAutofit/>
          </a:bodyPr>
          <a:lstStyle>
            <a:lvl1pPr marL="457200" marR="0" lvl="0" indent="-323850" algn="l" rtl="0">
              <a:lnSpc>
                <a:spcPct val="90000"/>
              </a:lnSpc>
              <a:spcBef>
                <a:spcPts val="750"/>
              </a:spcBef>
              <a:spcAft>
                <a:spcPts val="0"/>
              </a:spcAft>
              <a:buClr>
                <a:schemeClr val="dk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Gill Sans"/>
                <a:ea typeface="Gill Sans"/>
                <a:cs typeface="Gill Sans"/>
                <a:sym typeface="Gill Sans"/>
              </a:defRPr>
            </a:lvl2pPr>
            <a:lvl3pPr marL="1371600" marR="0" lvl="2"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5275" algn="l" rtl="0">
              <a:lnSpc>
                <a:spcPct val="90000"/>
              </a:lnSpc>
              <a:spcBef>
                <a:spcPts val="375"/>
              </a:spcBef>
              <a:spcAft>
                <a:spcPts val="0"/>
              </a:spcAft>
              <a:buClr>
                <a:schemeClr val="dk1"/>
              </a:buClr>
              <a:buSzPts val="1050"/>
              <a:buFont typeface="Arial"/>
              <a:buChar char="•"/>
              <a:defRPr sz="1050" b="0" i="0" u="none" strike="noStrike" cap="none">
                <a:solidFill>
                  <a:schemeClr val="dk1"/>
                </a:solidFill>
                <a:latin typeface="Gill Sans"/>
                <a:ea typeface="Gill Sans"/>
                <a:cs typeface="Gill Sans"/>
                <a:sym typeface="Gill Sans"/>
              </a:defRPr>
            </a:lvl4pPr>
            <a:lvl5pPr marL="2286000" marR="0" lvl="4" indent="-285750" algn="l" rtl="0">
              <a:lnSpc>
                <a:spcPct val="90000"/>
              </a:lnSpc>
              <a:spcBef>
                <a:spcPts val="375"/>
              </a:spcBef>
              <a:spcAft>
                <a:spcPts val="0"/>
              </a:spcAft>
              <a:buClr>
                <a:schemeClr val="dk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0" name="Google Shape;280;p174"/>
          <p:cNvSpPr txBox="1">
            <a:spLocks noGrp="1"/>
          </p:cNvSpPr>
          <p:nvPr>
            <p:ph type="body" idx="2"/>
          </p:nvPr>
        </p:nvSpPr>
        <p:spPr>
          <a:xfrm>
            <a:off x="1190802" y="1862972"/>
            <a:ext cx="6762403" cy="34607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chemeClr val="dk1"/>
              </a:buClr>
              <a:buSzPts val="1350"/>
              <a:buFont typeface="Arial"/>
              <a:buNone/>
              <a:defRPr sz="1350" b="0" i="0" u="none" strike="noStrike" cap="none">
                <a:solidFill>
                  <a:schemeClr val="dk1"/>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Slide">
  <p:cSld name="Title_Slide">
    <p:spTree>
      <p:nvGrpSpPr>
        <p:cNvPr id="1" name="Shape 28"/>
        <p:cNvGrpSpPr/>
        <p:nvPr/>
      </p:nvGrpSpPr>
      <p:grpSpPr>
        <a:xfrm>
          <a:off x="0" y="0"/>
          <a:ext cx="0" cy="0"/>
          <a:chOff x="0" y="0"/>
          <a:chExt cx="0" cy="0"/>
        </a:xfrm>
      </p:grpSpPr>
      <p:pic>
        <p:nvPicPr>
          <p:cNvPr id="29" name="Google Shape;29;p145" descr="A group of people in a room&#10;&#10;Description automatically generated"/>
          <p:cNvPicPr preferRelativeResize="0"/>
          <p:nvPr/>
        </p:nvPicPr>
        <p:blipFill rotWithShape="1">
          <a:blip r:embed="rId2">
            <a:alphaModFix/>
          </a:blip>
          <a:srcRect/>
          <a:stretch/>
        </p:blipFill>
        <p:spPr>
          <a:xfrm flipH="1">
            <a:off x="0" y="-1"/>
            <a:ext cx="9144000" cy="6867925"/>
          </a:xfrm>
          <a:prstGeom prst="rect">
            <a:avLst/>
          </a:prstGeom>
          <a:noFill/>
          <a:ln>
            <a:noFill/>
          </a:ln>
        </p:spPr>
      </p:pic>
      <p:sp>
        <p:nvSpPr>
          <p:cNvPr id="30" name="Google Shape;30;p145"/>
          <p:cNvSpPr txBox="1">
            <a:spLocks noGrp="1"/>
          </p:cNvSpPr>
          <p:nvPr>
            <p:ph type="subTitle" idx="1"/>
          </p:nvPr>
        </p:nvSpPr>
        <p:spPr>
          <a:xfrm>
            <a:off x="2084175" y="3738807"/>
            <a:ext cx="6858000" cy="554326"/>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750"/>
              </a:spcBef>
              <a:spcAft>
                <a:spcPts val="0"/>
              </a:spcAft>
              <a:buClr>
                <a:srgbClr val="002856"/>
              </a:buClr>
              <a:buSzPts val="1800"/>
              <a:buFont typeface="Arial"/>
              <a:buNone/>
              <a:defRPr sz="1800" b="0" i="0" u="none" strike="noStrike" cap="none">
                <a:solidFill>
                  <a:srgbClr val="002856"/>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1" name="Google Shape;31;p145"/>
          <p:cNvSpPr txBox="1">
            <a:spLocks noGrp="1"/>
          </p:cNvSpPr>
          <p:nvPr>
            <p:ph type="body" idx="2"/>
          </p:nvPr>
        </p:nvSpPr>
        <p:spPr>
          <a:xfrm>
            <a:off x="2083895" y="2890843"/>
            <a:ext cx="6858000" cy="8477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750"/>
              </a:spcBef>
              <a:spcAft>
                <a:spcPts val="0"/>
              </a:spcAft>
              <a:buClr>
                <a:srgbClr val="002856"/>
              </a:buClr>
              <a:buSzPts val="3000"/>
              <a:buFont typeface="Arial"/>
              <a:buNone/>
              <a:defRPr sz="3000" b="0"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Google Shape;32;p145"/>
          <p:cNvSpPr txBox="1">
            <a:spLocks noGrp="1"/>
          </p:cNvSpPr>
          <p:nvPr>
            <p:ph type="body" idx="3"/>
          </p:nvPr>
        </p:nvSpPr>
        <p:spPr>
          <a:xfrm>
            <a:off x="6115353" y="4487097"/>
            <a:ext cx="2826544" cy="533790"/>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750"/>
              </a:spcBef>
              <a:spcAft>
                <a:spcPts val="0"/>
              </a:spcAft>
              <a:buClr>
                <a:srgbClr val="002856"/>
              </a:buClr>
              <a:buSzPts val="1350"/>
              <a:buFont typeface="Arial"/>
              <a:buNone/>
              <a:defRPr sz="1350" b="0" i="0" u="none" strike="noStrike" cap="none">
                <a:solidFill>
                  <a:srgbClr val="002856"/>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3" name="Google Shape;33;p145"/>
          <p:cNvPicPr preferRelativeResize="0"/>
          <p:nvPr/>
        </p:nvPicPr>
        <p:blipFill rotWithShape="1">
          <a:blip r:embed="rId3">
            <a:alphaModFix/>
          </a:blip>
          <a:srcRect/>
          <a:stretch/>
        </p:blipFill>
        <p:spPr>
          <a:xfrm>
            <a:off x="7860750" y="137520"/>
            <a:ext cx="1081426" cy="144190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_Slide">
  <p:cSld name="1_Title_Slide">
    <p:spTree>
      <p:nvGrpSpPr>
        <p:cNvPr id="1" name="Shape 34"/>
        <p:cNvGrpSpPr/>
        <p:nvPr/>
      </p:nvGrpSpPr>
      <p:grpSpPr>
        <a:xfrm>
          <a:off x="0" y="0"/>
          <a:ext cx="0" cy="0"/>
          <a:chOff x="0" y="0"/>
          <a:chExt cx="0" cy="0"/>
        </a:xfrm>
      </p:grpSpPr>
      <p:pic>
        <p:nvPicPr>
          <p:cNvPr id="35" name="Google Shape;35;p146" descr="A shower curtain&#10;&#10;Description automatically generated"/>
          <p:cNvPicPr preferRelativeResize="0"/>
          <p:nvPr/>
        </p:nvPicPr>
        <p:blipFill rotWithShape="1">
          <a:blip r:embed="rId2">
            <a:alphaModFix/>
          </a:blip>
          <a:srcRect/>
          <a:stretch/>
        </p:blipFill>
        <p:spPr>
          <a:xfrm>
            <a:off x="1" y="0"/>
            <a:ext cx="9222474" cy="6858000"/>
          </a:xfrm>
          <a:prstGeom prst="rect">
            <a:avLst/>
          </a:prstGeom>
          <a:noFill/>
          <a:ln>
            <a:noFill/>
          </a:ln>
        </p:spPr>
      </p:pic>
      <p:sp>
        <p:nvSpPr>
          <p:cNvPr id="36" name="Google Shape;36;p146"/>
          <p:cNvSpPr txBox="1">
            <a:spLocks noGrp="1"/>
          </p:cNvSpPr>
          <p:nvPr>
            <p:ph type="subTitle" idx="1"/>
          </p:nvPr>
        </p:nvSpPr>
        <p:spPr>
          <a:xfrm>
            <a:off x="2084175" y="3738807"/>
            <a:ext cx="6858000" cy="554326"/>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750"/>
              </a:spcBef>
              <a:spcAft>
                <a:spcPts val="0"/>
              </a:spcAft>
              <a:buClr>
                <a:srgbClr val="002856"/>
              </a:buClr>
              <a:buSzPts val="1800"/>
              <a:buFont typeface="Arial"/>
              <a:buNone/>
              <a:defRPr sz="1800" b="0" i="0" u="none" strike="noStrike" cap="none">
                <a:solidFill>
                  <a:srgbClr val="002856"/>
                </a:solidFill>
                <a:latin typeface="Gill Sans"/>
                <a:ea typeface="Gill Sans"/>
                <a:cs typeface="Gill Sans"/>
                <a:sym typeface="Gill Sans"/>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7" name="Google Shape;37;p146"/>
          <p:cNvSpPr txBox="1">
            <a:spLocks noGrp="1"/>
          </p:cNvSpPr>
          <p:nvPr>
            <p:ph type="body" idx="2"/>
          </p:nvPr>
        </p:nvSpPr>
        <p:spPr>
          <a:xfrm>
            <a:off x="2083895" y="2890843"/>
            <a:ext cx="6858000" cy="8477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750"/>
              </a:spcBef>
              <a:spcAft>
                <a:spcPts val="0"/>
              </a:spcAft>
              <a:buClr>
                <a:srgbClr val="002856"/>
              </a:buClr>
              <a:buSzPts val="3000"/>
              <a:buFont typeface="Arial"/>
              <a:buNone/>
              <a:defRPr sz="3000" b="0"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146"/>
          <p:cNvSpPr txBox="1">
            <a:spLocks noGrp="1"/>
          </p:cNvSpPr>
          <p:nvPr>
            <p:ph type="body" idx="3"/>
          </p:nvPr>
        </p:nvSpPr>
        <p:spPr>
          <a:xfrm>
            <a:off x="6115353" y="4487097"/>
            <a:ext cx="2826544" cy="533790"/>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750"/>
              </a:spcBef>
              <a:spcAft>
                <a:spcPts val="0"/>
              </a:spcAft>
              <a:buClr>
                <a:srgbClr val="002856"/>
              </a:buClr>
              <a:buSzPts val="1350"/>
              <a:buFont typeface="Arial"/>
              <a:buNone/>
              <a:defRPr sz="1350" b="0" i="0" u="none" strike="noStrike" cap="none">
                <a:solidFill>
                  <a:srgbClr val="002856"/>
                </a:solidFill>
                <a:latin typeface="Gill Sans"/>
                <a:ea typeface="Gill Sans"/>
                <a:cs typeface="Gill Sans"/>
                <a:sym typeface="Gill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9" name="Google Shape;39;p146"/>
          <p:cNvPicPr preferRelativeResize="0"/>
          <p:nvPr/>
        </p:nvPicPr>
        <p:blipFill rotWithShape="1">
          <a:blip r:embed="rId3">
            <a:alphaModFix/>
          </a:blip>
          <a:srcRect/>
          <a:stretch/>
        </p:blipFill>
        <p:spPr>
          <a:xfrm>
            <a:off x="7860750" y="137520"/>
            <a:ext cx="1081426" cy="14419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_Slide">
  <p:cSld name="End_Slide">
    <p:bg>
      <p:bgPr>
        <a:gradFill>
          <a:gsLst>
            <a:gs pos="0">
              <a:srgbClr val="18B6C6"/>
            </a:gs>
            <a:gs pos="100000">
              <a:srgbClr val="002856"/>
            </a:gs>
          </a:gsLst>
          <a:lin ang="18900000" scaled="0"/>
        </a:gradFill>
        <a:effectLst/>
      </p:bgPr>
    </p:bg>
    <p:spTree>
      <p:nvGrpSpPr>
        <p:cNvPr id="1" name="Shape 40"/>
        <p:cNvGrpSpPr/>
        <p:nvPr/>
      </p:nvGrpSpPr>
      <p:grpSpPr>
        <a:xfrm>
          <a:off x="0" y="0"/>
          <a:ext cx="0" cy="0"/>
          <a:chOff x="0" y="0"/>
          <a:chExt cx="0" cy="0"/>
        </a:xfrm>
      </p:grpSpPr>
      <p:sp>
        <p:nvSpPr>
          <p:cNvPr id="41" name="Google Shape;41;p14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47"/>
          <p:cNvSpPr/>
          <p:nvPr/>
        </p:nvSpPr>
        <p:spPr>
          <a:xfrm>
            <a:off x="1851" y="2964736"/>
            <a:ext cx="9153930" cy="275940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43" name="Google Shape;43;p147"/>
          <p:cNvPicPr preferRelativeResize="0"/>
          <p:nvPr/>
        </p:nvPicPr>
        <p:blipFill rotWithShape="1">
          <a:blip r:embed="rId2">
            <a:alphaModFix/>
          </a:blip>
          <a:srcRect/>
          <a:stretch/>
        </p:blipFill>
        <p:spPr>
          <a:xfrm>
            <a:off x="4149164" y="293586"/>
            <a:ext cx="860647" cy="1147529"/>
          </a:xfrm>
          <a:prstGeom prst="rect">
            <a:avLst/>
          </a:prstGeom>
          <a:noFill/>
          <a:ln>
            <a:noFill/>
          </a:ln>
        </p:spPr>
      </p:pic>
      <p:sp>
        <p:nvSpPr>
          <p:cNvPr id="44" name="Google Shape;44;p147"/>
          <p:cNvSpPr txBox="1"/>
          <p:nvPr/>
        </p:nvSpPr>
        <p:spPr>
          <a:xfrm>
            <a:off x="3583509" y="3124571"/>
            <a:ext cx="199061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2"/>
                </a:solidFill>
                <a:latin typeface="Gill Sans"/>
                <a:ea typeface="Gill Sans"/>
                <a:cs typeface="Gill Sans"/>
                <a:sym typeface="Gill Sans"/>
              </a:rPr>
              <a:t>info@globalreporting.org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en-US" sz="1350" b="0" i="0" u="none" strike="noStrike" cap="none">
                <a:solidFill>
                  <a:schemeClr val="dk2"/>
                </a:solidFill>
                <a:latin typeface="Gill Sans"/>
                <a:ea typeface="Gill Sans"/>
                <a:cs typeface="Gill Sans"/>
                <a:sym typeface="Gill Sans"/>
              </a:rPr>
              <a:t>www.globalreporting.org</a:t>
            </a:r>
            <a:endParaRPr sz="1350" b="0" i="0" u="none" strike="noStrike" cap="none">
              <a:solidFill>
                <a:schemeClr val="dk2"/>
              </a:solidFill>
              <a:latin typeface="Gill Sans"/>
              <a:ea typeface="Gill Sans"/>
              <a:cs typeface="Gill Sans"/>
              <a:sym typeface="Gill Sans"/>
            </a:endParaRPr>
          </a:p>
        </p:txBody>
      </p:sp>
      <p:sp>
        <p:nvSpPr>
          <p:cNvPr id="45" name="Google Shape;45;p147"/>
          <p:cNvSpPr txBox="1"/>
          <p:nvPr/>
        </p:nvSpPr>
        <p:spPr>
          <a:xfrm>
            <a:off x="3647160" y="3857179"/>
            <a:ext cx="1863317" cy="5770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Gill Sans"/>
                <a:ea typeface="Gill Sans"/>
                <a:cs typeface="Gill Sans"/>
                <a:sym typeface="Gill Sans"/>
              </a:rPr>
              <a:t>Barbara Strozzilaan 336</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Gill Sans"/>
                <a:ea typeface="Gill Sans"/>
                <a:cs typeface="Gill Sans"/>
                <a:sym typeface="Gill Sans"/>
              </a:rPr>
              <a:t>1083 HN Amsterdam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Gill Sans"/>
                <a:ea typeface="Gill Sans"/>
                <a:cs typeface="Gill Sans"/>
                <a:sym typeface="Gill Sans"/>
              </a:rPr>
              <a:t>The Netherlands</a:t>
            </a:r>
            <a:endParaRPr sz="1050" b="0" i="0" u="none" strike="noStrike" cap="none">
              <a:solidFill>
                <a:schemeClr val="dk2"/>
              </a:solidFill>
              <a:latin typeface="Gill Sans"/>
              <a:ea typeface="Gill Sans"/>
              <a:cs typeface="Gill Sans"/>
              <a:sym typeface="Gill Sans"/>
            </a:endParaRPr>
          </a:p>
        </p:txBody>
      </p:sp>
      <p:pic>
        <p:nvPicPr>
          <p:cNvPr id="46" name="Google Shape;46;p147"/>
          <p:cNvPicPr preferRelativeResize="0"/>
          <p:nvPr/>
        </p:nvPicPr>
        <p:blipFill rotWithShape="1">
          <a:blip r:embed="rId3">
            <a:alphaModFix/>
          </a:blip>
          <a:srcRect/>
          <a:stretch/>
        </p:blipFill>
        <p:spPr>
          <a:xfrm>
            <a:off x="3725376" y="3878916"/>
            <a:ext cx="178392" cy="237856"/>
          </a:xfrm>
          <a:prstGeom prst="rect">
            <a:avLst/>
          </a:prstGeom>
          <a:noFill/>
          <a:ln>
            <a:noFill/>
          </a:ln>
        </p:spPr>
      </p:pic>
      <p:sp>
        <p:nvSpPr>
          <p:cNvPr id="47" name="Google Shape;47;p147"/>
          <p:cNvSpPr txBox="1"/>
          <p:nvPr/>
        </p:nvSpPr>
        <p:spPr>
          <a:xfrm>
            <a:off x="2090140" y="4688463"/>
            <a:ext cx="5638022" cy="4154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chemeClr val="dk2"/>
                </a:solidFill>
                <a:latin typeface="Gill Sans"/>
                <a:ea typeface="Gill Sans"/>
                <a:cs typeface="Gill Sans"/>
                <a:sym typeface="Gill Sans"/>
              </a:rPr>
              <a:t>Amsterdam – Hong Kong – Bogota – Johannesburg – New Delhi – New York – São Paulo - Singapore</a:t>
            </a:r>
            <a:endParaRPr sz="1050" b="0" i="0" u="none" strike="noStrike" cap="none">
              <a:solidFill>
                <a:schemeClr val="dk2"/>
              </a:solidFill>
              <a:latin typeface="Gill Sans"/>
              <a:ea typeface="Gill Sans"/>
              <a:cs typeface="Gill Sans"/>
              <a:sym typeface="Gill Sans"/>
            </a:endParaRPr>
          </a:p>
        </p:txBody>
      </p:sp>
      <p:sp>
        <p:nvSpPr>
          <p:cNvPr id="48" name="Google Shape;48;p147"/>
          <p:cNvSpPr txBox="1"/>
          <p:nvPr/>
        </p:nvSpPr>
        <p:spPr>
          <a:xfrm>
            <a:off x="2287623" y="2231389"/>
            <a:ext cx="458239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chemeClr val="lt2"/>
                </a:solidFill>
                <a:latin typeface="Gill Sans"/>
                <a:ea typeface="Gill Sans"/>
                <a:cs typeface="Gill Sans"/>
                <a:sym typeface="Gill Sans"/>
              </a:rPr>
              <a:t>THANK YOU</a:t>
            </a:r>
            <a:endParaRPr sz="4500" b="1" i="0" u="none" strike="noStrike" cap="none">
              <a:solidFill>
                <a:schemeClr val="lt2"/>
              </a:solidFill>
              <a:latin typeface="Gill Sans"/>
              <a:ea typeface="Gill Sans"/>
              <a:cs typeface="Gill Sans"/>
              <a:sym typeface="Gill Sans"/>
            </a:endParaRPr>
          </a:p>
        </p:txBody>
      </p:sp>
      <p:grpSp>
        <p:nvGrpSpPr>
          <p:cNvPr id="49" name="Google Shape;49;p147"/>
          <p:cNvGrpSpPr/>
          <p:nvPr/>
        </p:nvGrpSpPr>
        <p:grpSpPr>
          <a:xfrm>
            <a:off x="1488734" y="5222556"/>
            <a:ext cx="7117692" cy="290853"/>
            <a:chOff x="2146864" y="5732127"/>
            <a:chExt cx="9490255" cy="290853"/>
          </a:xfrm>
        </p:grpSpPr>
        <p:pic>
          <p:nvPicPr>
            <p:cNvPr id="50" name="Google Shape;50;p147"/>
            <p:cNvPicPr preferRelativeResize="0"/>
            <p:nvPr/>
          </p:nvPicPr>
          <p:blipFill rotWithShape="1">
            <a:blip r:embed="rId4">
              <a:alphaModFix/>
            </a:blip>
            <a:srcRect/>
            <a:stretch/>
          </p:blipFill>
          <p:spPr>
            <a:xfrm>
              <a:off x="3929542" y="5745980"/>
              <a:ext cx="277000" cy="277000"/>
            </a:xfrm>
            <a:prstGeom prst="rect">
              <a:avLst/>
            </a:prstGeom>
            <a:noFill/>
            <a:ln>
              <a:noFill/>
            </a:ln>
          </p:spPr>
        </p:pic>
        <p:pic>
          <p:nvPicPr>
            <p:cNvPr id="51" name="Google Shape;51;p147"/>
            <p:cNvPicPr preferRelativeResize="0"/>
            <p:nvPr/>
          </p:nvPicPr>
          <p:blipFill rotWithShape="1">
            <a:blip r:embed="rId5">
              <a:alphaModFix/>
            </a:blip>
            <a:srcRect/>
            <a:stretch/>
          </p:blipFill>
          <p:spPr>
            <a:xfrm>
              <a:off x="2146864" y="5745980"/>
              <a:ext cx="277000" cy="277000"/>
            </a:xfrm>
            <a:prstGeom prst="rect">
              <a:avLst/>
            </a:prstGeom>
            <a:noFill/>
            <a:ln>
              <a:noFill/>
            </a:ln>
          </p:spPr>
        </p:pic>
        <p:pic>
          <p:nvPicPr>
            <p:cNvPr id="52" name="Google Shape;52;p147"/>
            <p:cNvPicPr preferRelativeResize="0"/>
            <p:nvPr/>
          </p:nvPicPr>
          <p:blipFill rotWithShape="1">
            <a:blip r:embed="rId6">
              <a:alphaModFix/>
            </a:blip>
            <a:srcRect/>
            <a:stretch/>
          </p:blipFill>
          <p:spPr>
            <a:xfrm>
              <a:off x="8784940" y="5745980"/>
              <a:ext cx="277000" cy="277000"/>
            </a:xfrm>
            <a:prstGeom prst="rect">
              <a:avLst/>
            </a:prstGeom>
            <a:noFill/>
            <a:ln>
              <a:noFill/>
            </a:ln>
          </p:spPr>
        </p:pic>
        <p:pic>
          <p:nvPicPr>
            <p:cNvPr id="53" name="Google Shape;53;p147" descr="A picture containing clipart&#10;&#10;Description automatically generated"/>
            <p:cNvPicPr preferRelativeResize="0"/>
            <p:nvPr/>
          </p:nvPicPr>
          <p:blipFill rotWithShape="1">
            <a:blip r:embed="rId7">
              <a:alphaModFix/>
            </a:blip>
            <a:srcRect/>
            <a:stretch/>
          </p:blipFill>
          <p:spPr>
            <a:xfrm>
              <a:off x="6490417" y="5751349"/>
              <a:ext cx="265070" cy="265070"/>
            </a:xfrm>
            <a:prstGeom prst="rect">
              <a:avLst/>
            </a:prstGeom>
            <a:noFill/>
            <a:ln>
              <a:noFill/>
            </a:ln>
          </p:spPr>
        </p:pic>
        <p:sp>
          <p:nvSpPr>
            <p:cNvPr id="54" name="Google Shape;54;p147"/>
            <p:cNvSpPr txBox="1"/>
            <p:nvPr/>
          </p:nvSpPr>
          <p:spPr>
            <a:xfrm>
              <a:off x="2396708" y="5732127"/>
              <a:ext cx="149870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900"/>
                <a:buFont typeface="Gill Sans"/>
                <a:buNone/>
              </a:pPr>
              <a:r>
                <a:rPr lang="en-US" sz="900" b="0" i="0" u="none" strike="noStrike" cap="none">
                  <a:solidFill>
                    <a:schemeClr val="dk2"/>
                  </a:solidFill>
                  <a:latin typeface="Gill Sans"/>
                  <a:ea typeface="Gill Sans"/>
                  <a:cs typeface="Gill Sans"/>
                  <a:sym typeface="Gill Sans"/>
                </a:rPr>
                <a:t>@GRI_Secretariat</a:t>
              </a:r>
              <a:endParaRPr sz="1400" b="0" i="0" u="none" strike="noStrike" cap="none">
                <a:solidFill>
                  <a:srgbClr val="000000"/>
                </a:solidFill>
                <a:latin typeface="Arial"/>
                <a:ea typeface="Arial"/>
                <a:cs typeface="Arial"/>
                <a:sym typeface="Arial"/>
              </a:endParaRPr>
            </a:p>
          </p:txBody>
        </p:sp>
        <p:sp>
          <p:nvSpPr>
            <p:cNvPr id="55" name="Google Shape;55;p147"/>
            <p:cNvSpPr txBox="1"/>
            <p:nvPr/>
          </p:nvSpPr>
          <p:spPr>
            <a:xfrm>
              <a:off x="4157804" y="5732127"/>
              <a:ext cx="252248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900"/>
                <a:buFont typeface="Gill Sans"/>
                <a:buNone/>
              </a:pPr>
              <a:r>
                <a:rPr lang="en-US" sz="900" b="0" i="0" u="none" strike="noStrike" cap="none">
                  <a:solidFill>
                    <a:schemeClr val="dk2"/>
                  </a:solidFill>
                  <a:latin typeface="Gill Sans"/>
                  <a:ea typeface="Gill Sans"/>
                  <a:cs typeface="Gill Sans"/>
                  <a:sym typeface="Gill Sans"/>
                </a:rPr>
                <a:t>The Global Reporting Initiative</a:t>
              </a:r>
              <a:endParaRPr sz="1400" b="0" i="0" u="none" strike="noStrike" cap="none">
                <a:solidFill>
                  <a:srgbClr val="000000"/>
                </a:solidFill>
                <a:latin typeface="Arial"/>
                <a:ea typeface="Arial"/>
                <a:cs typeface="Arial"/>
                <a:sym typeface="Arial"/>
              </a:endParaRPr>
            </a:p>
          </p:txBody>
        </p:sp>
        <p:sp>
          <p:nvSpPr>
            <p:cNvPr id="56" name="Google Shape;56;p147"/>
            <p:cNvSpPr txBox="1"/>
            <p:nvPr/>
          </p:nvSpPr>
          <p:spPr>
            <a:xfrm>
              <a:off x="6730686" y="5732127"/>
              <a:ext cx="2227533"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900"/>
                <a:buFont typeface="Gill Sans"/>
                <a:buNone/>
              </a:pPr>
              <a:r>
                <a:rPr lang="en-US" sz="900" b="0" i="0" u="none" strike="noStrike" cap="none">
                  <a:solidFill>
                    <a:schemeClr val="dk2"/>
                  </a:solidFill>
                  <a:latin typeface="Gill Sans"/>
                  <a:ea typeface="Gill Sans"/>
                  <a:cs typeface="Gill Sans"/>
                  <a:sym typeface="Gill Sans"/>
                </a:rPr>
                <a:t>@GlobalReportingInitiative</a:t>
              </a:r>
              <a:endParaRPr sz="1400" b="0" i="0" u="none" strike="noStrike" cap="none">
                <a:solidFill>
                  <a:srgbClr val="000000"/>
                </a:solidFill>
                <a:latin typeface="Arial"/>
                <a:ea typeface="Arial"/>
                <a:cs typeface="Arial"/>
                <a:sym typeface="Arial"/>
              </a:endParaRPr>
            </a:p>
          </p:txBody>
        </p:sp>
        <p:sp>
          <p:nvSpPr>
            <p:cNvPr id="57" name="Google Shape;57;p147"/>
            <p:cNvSpPr txBox="1"/>
            <p:nvPr/>
          </p:nvSpPr>
          <p:spPr>
            <a:xfrm>
              <a:off x="9005630" y="5732127"/>
              <a:ext cx="2631489"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900"/>
                <a:buFont typeface="Gill Sans"/>
                <a:buNone/>
              </a:pPr>
              <a:r>
                <a:rPr lang="en-US" sz="900" b="0" i="0" u="none" strike="noStrike" cap="none">
                  <a:solidFill>
                    <a:schemeClr val="dk2"/>
                  </a:solidFill>
                  <a:latin typeface="Gill Sans"/>
                  <a:ea typeface="Gill Sans"/>
                  <a:cs typeface="Gill Sans"/>
                  <a:sym typeface="Gill Sans"/>
                </a:rPr>
                <a:t>GRI Newsletter: bit.ly/GRI-News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hapter_Slide_1">
  <p:cSld name="1_Chapter_Slide_1">
    <p:spTree>
      <p:nvGrpSpPr>
        <p:cNvPr id="1" name="Shape 58"/>
        <p:cNvGrpSpPr/>
        <p:nvPr/>
      </p:nvGrpSpPr>
      <p:grpSpPr>
        <a:xfrm>
          <a:off x="0" y="0"/>
          <a:ext cx="0" cy="0"/>
          <a:chOff x="0" y="0"/>
          <a:chExt cx="0" cy="0"/>
        </a:xfrm>
      </p:grpSpPr>
      <p:pic>
        <p:nvPicPr>
          <p:cNvPr id="59" name="Google Shape;59;p148" descr="A tall building&#10;&#10;Description automatically generated"/>
          <p:cNvPicPr preferRelativeResize="0"/>
          <p:nvPr/>
        </p:nvPicPr>
        <p:blipFill rotWithShape="1">
          <a:blip r:embed="rId2">
            <a:alphaModFix/>
          </a:blip>
          <a:srcRect/>
          <a:stretch/>
        </p:blipFill>
        <p:spPr>
          <a:xfrm>
            <a:off x="3" y="0"/>
            <a:ext cx="9143999" cy="6858000"/>
          </a:xfrm>
          <a:prstGeom prst="rect">
            <a:avLst/>
          </a:prstGeom>
          <a:noFill/>
          <a:ln>
            <a:noFill/>
          </a:ln>
        </p:spPr>
      </p:pic>
      <p:sp>
        <p:nvSpPr>
          <p:cNvPr id="60" name="Google Shape;60;p148"/>
          <p:cNvSpPr/>
          <p:nvPr/>
        </p:nvSpPr>
        <p:spPr>
          <a:xfrm>
            <a:off x="0" y="2691441"/>
            <a:ext cx="9150226" cy="1475118"/>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1" name="Google Shape;61;p148"/>
          <p:cNvSpPr txBox="1">
            <a:spLocks noGrp="1"/>
          </p:cNvSpPr>
          <p:nvPr>
            <p:ph type="body" idx="1"/>
          </p:nvPr>
        </p:nvSpPr>
        <p:spPr>
          <a:xfrm>
            <a:off x="1545207" y="2880429"/>
            <a:ext cx="6053586" cy="10971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2856"/>
              </a:buClr>
              <a:buSzPts val="2700"/>
              <a:buFont typeface="Arial"/>
              <a:buNone/>
              <a:defRPr sz="2700" b="1"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62" name="Google Shape;62;p148"/>
          <p:cNvPicPr preferRelativeResize="0"/>
          <p:nvPr/>
        </p:nvPicPr>
        <p:blipFill rotWithShape="1">
          <a:blip r:embed="rId3">
            <a:alphaModFix/>
          </a:blip>
          <a:srcRect/>
          <a:stretch/>
        </p:blipFill>
        <p:spPr>
          <a:xfrm>
            <a:off x="500047" y="3065591"/>
            <a:ext cx="545114" cy="7268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hapter_Slide_2">
  <p:cSld name="1_Chapter_Slide_2">
    <p:spTree>
      <p:nvGrpSpPr>
        <p:cNvPr id="1" name="Shape 63"/>
        <p:cNvGrpSpPr/>
        <p:nvPr/>
      </p:nvGrpSpPr>
      <p:grpSpPr>
        <a:xfrm>
          <a:off x="0" y="0"/>
          <a:ext cx="0" cy="0"/>
          <a:chOff x="0" y="0"/>
          <a:chExt cx="0" cy="0"/>
        </a:xfrm>
      </p:grpSpPr>
      <p:pic>
        <p:nvPicPr>
          <p:cNvPr id="64" name="Google Shape;64;p149"/>
          <p:cNvPicPr preferRelativeResize="0"/>
          <p:nvPr/>
        </p:nvPicPr>
        <p:blipFill rotWithShape="1">
          <a:blip r:embed="rId2">
            <a:alphaModFix/>
          </a:blip>
          <a:srcRect/>
          <a:stretch/>
        </p:blipFill>
        <p:spPr>
          <a:xfrm>
            <a:off x="-1" y="-637767"/>
            <a:ext cx="9150226" cy="8133534"/>
          </a:xfrm>
          <a:prstGeom prst="rect">
            <a:avLst/>
          </a:prstGeom>
          <a:noFill/>
          <a:ln>
            <a:noFill/>
          </a:ln>
        </p:spPr>
      </p:pic>
      <p:sp>
        <p:nvSpPr>
          <p:cNvPr id="65" name="Google Shape;65;p149"/>
          <p:cNvSpPr/>
          <p:nvPr/>
        </p:nvSpPr>
        <p:spPr>
          <a:xfrm>
            <a:off x="0" y="2691441"/>
            <a:ext cx="9150226" cy="1475118"/>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6" name="Google Shape;66;p149"/>
          <p:cNvSpPr txBox="1">
            <a:spLocks noGrp="1"/>
          </p:cNvSpPr>
          <p:nvPr>
            <p:ph type="body" idx="1"/>
          </p:nvPr>
        </p:nvSpPr>
        <p:spPr>
          <a:xfrm>
            <a:off x="1545207" y="2880429"/>
            <a:ext cx="6053586" cy="10971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2856"/>
              </a:buClr>
              <a:buSzPts val="2700"/>
              <a:buFont typeface="Arial"/>
              <a:buNone/>
              <a:defRPr sz="2700" b="1"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67" name="Google Shape;67;p149"/>
          <p:cNvPicPr preferRelativeResize="0"/>
          <p:nvPr/>
        </p:nvPicPr>
        <p:blipFill rotWithShape="1">
          <a:blip r:embed="rId3">
            <a:alphaModFix/>
          </a:blip>
          <a:srcRect/>
          <a:stretch/>
        </p:blipFill>
        <p:spPr>
          <a:xfrm>
            <a:off x="500047" y="3065591"/>
            <a:ext cx="545114" cy="7268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hapter_Slide_3">
  <p:cSld name="1_Chapter_Slide_3">
    <p:spTree>
      <p:nvGrpSpPr>
        <p:cNvPr id="1" name="Shape 68"/>
        <p:cNvGrpSpPr/>
        <p:nvPr/>
      </p:nvGrpSpPr>
      <p:grpSpPr>
        <a:xfrm>
          <a:off x="0" y="0"/>
          <a:ext cx="0" cy="0"/>
          <a:chOff x="0" y="0"/>
          <a:chExt cx="0" cy="0"/>
        </a:xfrm>
      </p:grpSpPr>
      <p:pic>
        <p:nvPicPr>
          <p:cNvPr id="69" name="Google Shape;69;p150" descr="A person standing in front of a crowd&#10;&#10;Description automatically generate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0" name="Google Shape;70;p150"/>
          <p:cNvSpPr/>
          <p:nvPr/>
        </p:nvSpPr>
        <p:spPr>
          <a:xfrm>
            <a:off x="0" y="2691441"/>
            <a:ext cx="9150226" cy="1475118"/>
          </a:xfrm>
          <a:prstGeom prst="rect">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1" name="Google Shape;71;p150"/>
          <p:cNvSpPr txBox="1">
            <a:spLocks noGrp="1"/>
          </p:cNvSpPr>
          <p:nvPr>
            <p:ph type="body" idx="1"/>
          </p:nvPr>
        </p:nvSpPr>
        <p:spPr>
          <a:xfrm>
            <a:off x="1545207" y="2880429"/>
            <a:ext cx="6053586" cy="1097149"/>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750"/>
              </a:spcBef>
              <a:spcAft>
                <a:spcPts val="0"/>
              </a:spcAft>
              <a:buClr>
                <a:srgbClr val="002856"/>
              </a:buClr>
              <a:buSzPts val="2700"/>
              <a:buFont typeface="Arial"/>
              <a:buNone/>
              <a:defRPr sz="2700" b="1" i="0" u="none" strike="noStrike" cap="none">
                <a:solidFill>
                  <a:srgbClr val="002856"/>
                </a:solidFill>
                <a:latin typeface="Gill Sans"/>
                <a:ea typeface="Gill Sans"/>
                <a:cs typeface="Gill Sans"/>
                <a:sym typeface="Gill Sans"/>
              </a:defRPr>
            </a:lvl1pPr>
            <a:lvl2pPr marL="914400" marR="0" lvl="1" indent="-22860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72" name="Google Shape;72;p150"/>
          <p:cNvPicPr preferRelativeResize="0"/>
          <p:nvPr/>
        </p:nvPicPr>
        <p:blipFill rotWithShape="1">
          <a:blip r:embed="rId3">
            <a:alphaModFix/>
          </a:blip>
          <a:srcRect/>
          <a:stretch/>
        </p:blipFill>
        <p:spPr>
          <a:xfrm>
            <a:off x="500047" y="3065591"/>
            <a:ext cx="545114" cy="72681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dt" idx="10"/>
          </p:nvPr>
        </p:nvSpPr>
        <p:spPr>
          <a:xfrm>
            <a:off x="3543300" y="6353469"/>
            <a:ext cx="20574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6463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7"/>
          <p:cNvSpPr txBox="1">
            <a:spLocks noGrp="1"/>
          </p:cNvSpPr>
          <p:nvPr>
            <p:ph type="sldNum" idx="12"/>
          </p:nvPr>
        </p:nvSpPr>
        <p:spPr>
          <a:xfrm>
            <a:off x="8030097" y="6356355"/>
            <a:ext cx="48525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6463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sseinitative.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s://sseinitiative.org/esg-guidance-database/" TargetMode="External"/><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limate@sseinitativ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
          <p:cNvSpPr txBox="1"/>
          <p:nvPr/>
        </p:nvSpPr>
        <p:spPr>
          <a:xfrm>
            <a:off x="42181" y="2541490"/>
            <a:ext cx="9144001" cy="1540656"/>
          </a:xfrm>
          <a:prstGeom prst="rect">
            <a:avLst/>
          </a:prstGeom>
          <a:noFill/>
          <a:ln>
            <a:noFill/>
          </a:ln>
        </p:spPr>
        <p:txBody>
          <a:bodyPr spcFirstLastPara="1" wrap="square" lIns="84400" tIns="42175" rIns="84400" bIns="42175" anchor="t" anchorCtr="0">
            <a:noAutofit/>
          </a:bodyPr>
          <a:lstStyle/>
          <a:p>
            <a:pPr marL="0" marR="0" lvl="0" indent="0" algn="ctr" rtl="0">
              <a:lnSpc>
                <a:spcPct val="100000"/>
              </a:lnSpc>
              <a:spcBef>
                <a:spcPts val="0"/>
              </a:spcBef>
              <a:spcAft>
                <a:spcPts val="0"/>
              </a:spcAft>
              <a:buClr>
                <a:srgbClr val="000000"/>
              </a:buClr>
              <a:buSzPts val="2954"/>
              <a:buFont typeface="Arial"/>
              <a:buNone/>
            </a:pPr>
            <a:r>
              <a:rPr lang="en-US" sz="3700" b="1" i="0" u="none" strike="noStrike" cap="none">
                <a:solidFill>
                  <a:srgbClr val="366092"/>
                </a:solidFill>
                <a:latin typeface="Arial"/>
                <a:ea typeface="Arial"/>
                <a:cs typeface="Arial"/>
                <a:sym typeface="Arial"/>
              </a:rPr>
              <a:t>SSE Q2 Webinar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54"/>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954"/>
              <a:buFont typeface="Arial"/>
              <a:buNone/>
            </a:pPr>
            <a:r>
              <a:rPr lang="en-US" sz="2400" b="1" i="0" u="none" strike="noStrike" cap="none">
                <a:solidFill>
                  <a:srgbClr val="366092"/>
                </a:solidFill>
                <a:latin typeface="Arial"/>
                <a:ea typeface="Arial"/>
                <a:cs typeface="Arial"/>
                <a:sym typeface="Arial"/>
              </a:rPr>
              <a:t>Climate Disclosure Training</a:t>
            </a:r>
            <a:endParaRPr sz="2400" b="0" i="0" u="none" strike="noStrike" cap="none">
              <a:solidFill>
                <a:srgbClr val="000000"/>
              </a:solidFill>
              <a:latin typeface="Arial"/>
              <a:ea typeface="Arial"/>
              <a:cs typeface="Arial"/>
              <a:sym typeface="Arial"/>
            </a:endParaRPr>
          </a:p>
        </p:txBody>
      </p:sp>
      <p:sp>
        <p:nvSpPr>
          <p:cNvPr id="286" name="Google Shape;286;p1"/>
          <p:cNvSpPr txBox="1"/>
          <p:nvPr/>
        </p:nvSpPr>
        <p:spPr>
          <a:xfrm>
            <a:off x="-1" y="4305300"/>
            <a:ext cx="9144001" cy="634979"/>
          </a:xfrm>
          <a:prstGeom prst="rect">
            <a:avLst/>
          </a:prstGeom>
          <a:noFill/>
          <a:ln>
            <a:noFill/>
          </a:ln>
        </p:spPr>
        <p:txBody>
          <a:bodyPr spcFirstLastPara="1" wrap="square" lIns="84400" tIns="42175" rIns="84400" bIns="42175" anchor="t" anchorCtr="0">
            <a:noAutofit/>
          </a:bodyPr>
          <a:lstStyle/>
          <a:p>
            <a:pPr marL="0" marR="0" lvl="0" indent="0" algn="ctr" rtl="0">
              <a:lnSpc>
                <a:spcPct val="100000"/>
              </a:lnSpc>
              <a:spcBef>
                <a:spcPts val="0"/>
              </a:spcBef>
              <a:spcAft>
                <a:spcPts val="0"/>
              </a:spcAft>
              <a:buClr>
                <a:srgbClr val="000000"/>
              </a:buClr>
              <a:buSzPts val="1845"/>
              <a:buFont typeface="Arial"/>
              <a:buNone/>
            </a:pPr>
            <a:r>
              <a:rPr lang="en-US" sz="1845" b="1" i="0" u="none" strike="noStrike" cap="none" dirty="0" smtClean="0">
                <a:solidFill>
                  <a:schemeClr val="dk1"/>
                </a:solidFill>
                <a:latin typeface="Arial"/>
                <a:ea typeface="Arial"/>
                <a:cs typeface="Arial"/>
                <a:sym typeface="Arial"/>
              </a:rPr>
              <a:t>10 </a:t>
            </a:r>
            <a:r>
              <a:rPr lang="en-US" sz="1845" b="1" i="0" u="none" strike="noStrike" cap="none" dirty="0">
                <a:solidFill>
                  <a:schemeClr val="dk1"/>
                </a:solidFill>
                <a:latin typeface="Arial"/>
                <a:ea typeface="Arial"/>
                <a:cs typeface="Arial"/>
                <a:sym typeface="Arial"/>
              </a:rPr>
              <a:t>June 2021: 9AM and 4PM CET (Geneva)</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46"/>
              <a:buFont typeface="Arial"/>
              <a:buNone/>
            </a:pPr>
            <a:endParaRPr sz="1845" b="1" i="0" u="none" strike="noStrike" cap="none" dirty="0">
              <a:solidFill>
                <a:srgbClr val="558ED5"/>
              </a:solidFill>
              <a:latin typeface="Arial"/>
              <a:ea typeface="Arial"/>
              <a:cs typeface="Arial"/>
              <a:sym typeface="Arial"/>
            </a:endParaRPr>
          </a:p>
        </p:txBody>
      </p:sp>
      <p:pic>
        <p:nvPicPr>
          <p:cNvPr id="287" name="Google Shape;287;p1"/>
          <p:cNvPicPr preferRelativeResize="0"/>
          <p:nvPr/>
        </p:nvPicPr>
        <p:blipFill rotWithShape="1">
          <a:blip r:embed="rId3">
            <a:alphaModFix/>
          </a:blip>
          <a:srcRect/>
          <a:stretch/>
        </p:blipFill>
        <p:spPr>
          <a:xfrm>
            <a:off x="2212635" y="304886"/>
            <a:ext cx="4648200" cy="1918048"/>
          </a:xfrm>
          <a:prstGeom prst="rect">
            <a:avLst/>
          </a:prstGeom>
          <a:noFill/>
          <a:ln>
            <a:noFill/>
          </a:ln>
        </p:spPr>
      </p:pic>
      <p:sp>
        <p:nvSpPr>
          <p:cNvPr id="288" name="Google Shape;288;p1"/>
          <p:cNvSpPr txBox="1"/>
          <p:nvPr/>
        </p:nvSpPr>
        <p:spPr>
          <a:xfrm>
            <a:off x="1148437" y="5097116"/>
            <a:ext cx="2130900" cy="1552040"/>
          </a:xfrm>
          <a:prstGeom prst="rect">
            <a:avLst/>
          </a:prstGeom>
          <a:noFill/>
          <a:ln>
            <a:noFill/>
          </a:ln>
        </p:spPr>
        <p:txBody>
          <a:bodyPr spcFirstLastPara="1" wrap="square" lIns="84400" tIns="42175" rIns="84400" bIns="42175" anchor="t" anchorCtr="0">
            <a:noAutofit/>
          </a:bodyPr>
          <a:lstStyle/>
          <a:p>
            <a:pPr marL="0" marR="0" lvl="0" indent="0" algn="ctr" rtl="0">
              <a:lnSpc>
                <a:spcPct val="100000"/>
              </a:lnSpc>
              <a:spcBef>
                <a:spcPts val="0"/>
              </a:spcBef>
              <a:spcAft>
                <a:spcPts val="0"/>
              </a:spcAft>
              <a:buClr>
                <a:srgbClr val="000000"/>
              </a:buClr>
              <a:buSzPts val="1845"/>
              <a:buFont typeface="Arial"/>
              <a:buNone/>
            </a:pPr>
            <a:r>
              <a:rPr lang="en-US" sz="1600" b="0" i="0" u="sng" strike="noStrike" cap="none" dirty="0">
                <a:solidFill>
                  <a:srgbClr val="366092"/>
                </a:solidFill>
                <a:latin typeface="Arial"/>
                <a:ea typeface="Arial"/>
                <a:cs typeface="Arial"/>
                <a:sym typeface="Arial"/>
              </a:rPr>
              <a:t>SSE Team </a:t>
            </a:r>
            <a:endParaRPr sz="1600" b="0" i="0" u="sng" strike="noStrike" cap="none" dirty="0">
              <a:solidFill>
                <a:srgbClr val="366092"/>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55276"/>
              </a:buClr>
              <a:buSzPts val="1845"/>
              <a:buFont typeface="Noto Sans Symbols"/>
              <a:buChar char="▪"/>
            </a:pPr>
            <a:r>
              <a:rPr lang="en-US" sz="1600" b="0" i="0" u="none" strike="noStrike" cap="none" dirty="0">
                <a:solidFill>
                  <a:srgbClr val="4F81BD"/>
                </a:solidFill>
                <a:latin typeface="Arial"/>
                <a:ea typeface="Arial"/>
                <a:cs typeface="Arial"/>
                <a:sym typeface="Arial"/>
              </a:rPr>
              <a:t>Anthony Miller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55276"/>
              </a:buClr>
              <a:buSzPts val="1845"/>
              <a:buFont typeface="Noto Sans Symbols"/>
              <a:buChar char="▪"/>
            </a:pPr>
            <a:r>
              <a:rPr lang="en-US" sz="1600" b="0" i="0" u="none" strike="noStrike" cap="none" dirty="0">
                <a:solidFill>
                  <a:srgbClr val="4F81BD"/>
                </a:solidFill>
                <a:latin typeface="Arial"/>
                <a:ea typeface="Arial"/>
                <a:cs typeface="Arial"/>
                <a:sym typeface="Arial"/>
              </a:rPr>
              <a:t>Lisa Remke</a:t>
            </a:r>
            <a:endParaRPr sz="1100" b="0" i="0" u="none" strike="noStrike" cap="none" dirty="0">
              <a:solidFill>
                <a:srgbClr val="4F81BD"/>
              </a:solidFill>
              <a:latin typeface="Arial"/>
              <a:ea typeface="Arial"/>
              <a:cs typeface="Arial"/>
              <a:sym typeface="Arial"/>
            </a:endParaRPr>
          </a:p>
          <a:p>
            <a:pPr marL="342900" marR="0" lvl="0" indent="-342900" algn="l" rtl="0">
              <a:lnSpc>
                <a:spcPct val="100000"/>
              </a:lnSpc>
              <a:spcBef>
                <a:spcPts val="0"/>
              </a:spcBef>
              <a:spcAft>
                <a:spcPts val="0"/>
              </a:spcAft>
              <a:buClr>
                <a:srgbClr val="355276"/>
              </a:buClr>
              <a:buSzPts val="1845"/>
              <a:buFont typeface="Noto Sans Symbols"/>
              <a:buChar char="▪"/>
            </a:pPr>
            <a:r>
              <a:rPr lang="en-US" sz="1600" b="0" i="0" u="none" strike="noStrike" cap="none" dirty="0">
                <a:solidFill>
                  <a:srgbClr val="4F81BD"/>
                </a:solidFill>
                <a:latin typeface="Arial"/>
                <a:ea typeface="Arial"/>
                <a:cs typeface="Arial"/>
                <a:sym typeface="Arial"/>
              </a:rPr>
              <a:t>Rita </a:t>
            </a:r>
            <a:r>
              <a:rPr lang="en-US" sz="1600" b="0" i="0" u="none" strike="noStrike" cap="none" dirty="0" smtClean="0">
                <a:solidFill>
                  <a:srgbClr val="4F81BD"/>
                </a:solidFill>
                <a:latin typeface="Arial"/>
                <a:ea typeface="Arial"/>
                <a:cs typeface="Arial"/>
                <a:sym typeface="Arial"/>
              </a:rPr>
              <a:t>Schmutz</a:t>
            </a:r>
            <a:endParaRPr sz="1292" b="0" i="0" u="none" strike="noStrike" cap="none" dirty="0">
              <a:solidFill>
                <a:srgbClr val="4F81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0" i="0" u="none" strike="noStrike" cap="none" dirty="0">
              <a:solidFill>
                <a:srgbClr val="4F81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1" i="0" u="none" strike="noStrike" cap="none" dirty="0">
              <a:solidFill>
                <a:srgbClr val="558E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1" i="0" u="none" strike="noStrike" cap="none" dirty="0">
              <a:solidFill>
                <a:srgbClr val="558ED5"/>
              </a:solidFill>
              <a:latin typeface="Calibri"/>
              <a:ea typeface="Calibri"/>
              <a:cs typeface="Calibri"/>
              <a:sym typeface="Calibri"/>
            </a:endParaRPr>
          </a:p>
        </p:txBody>
      </p:sp>
      <p:sp>
        <p:nvSpPr>
          <p:cNvPr id="289" name="Google Shape;289;p1"/>
          <p:cNvSpPr txBox="1"/>
          <p:nvPr/>
        </p:nvSpPr>
        <p:spPr>
          <a:xfrm>
            <a:off x="5769864" y="5097116"/>
            <a:ext cx="2834640" cy="1289100"/>
          </a:xfrm>
          <a:prstGeom prst="rect">
            <a:avLst/>
          </a:prstGeom>
          <a:noFill/>
          <a:ln>
            <a:noFill/>
          </a:ln>
        </p:spPr>
        <p:txBody>
          <a:bodyPr spcFirstLastPara="1" wrap="square" lIns="84400" tIns="42175" rIns="84400" bIns="42175" anchor="t" anchorCtr="0">
            <a:noAutofit/>
          </a:bodyPr>
          <a:lstStyle/>
          <a:p>
            <a:pPr marL="0" marR="0" lvl="0" indent="0" algn="ctr" rtl="0">
              <a:lnSpc>
                <a:spcPct val="100000"/>
              </a:lnSpc>
              <a:spcBef>
                <a:spcPts val="0"/>
              </a:spcBef>
              <a:spcAft>
                <a:spcPts val="0"/>
              </a:spcAft>
              <a:buClr>
                <a:srgbClr val="000000"/>
              </a:buClr>
              <a:buSzPts val="1845"/>
              <a:buFont typeface="Arial"/>
              <a:buNone/>
            </a:pPr>
            <a:r>
              <a:rPr lang="en-US" sz="1600" b="0" i="0" u="sng" strike="noStrike" cap="none">
                <a:solidFill>
                  <a:srgbClr val="355276"/>
                </a:solidFill>
                <a:latin typeface="Arial"/>
                <a:ea typeface="Arial"/>
                <a:cs typeface="Arial"/>
                <a:sym typeface="Arial"/>
              </a:rPr>
              <a:t>Speakers</a:t>
            </a:r>
            <a:endParaRPr sz="1600" b="0" i="0" u="sng" strike="noStrike" cap="none">
              <a:solidFill>
                <a:srgbClr val="355276"/>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7286B0"/>
              </a:solidFill>
              <a:latin typeface="Arial"/>
              <a:ea typeface="Arial"/>
              <a:cs typeface="Arial"/>
              <a:sym typeface="Arial"/>
            </a:endParaRPr>
          </a:p>
          <a:p>
            <a:pPr marL="342900" marR="0" lvl="0" indent="-342900" algn="l" rtl="0">
              <a:lnSpc>
                <a:spcPct val="100000"/>
              </a:lnSpc>
              <a:spcBef>
                <a:spcPts val="0"/>
              </a:spcBef>
              <a:spcAft>
                <a:spcPts val="0"/>
              </a:spcAft>
              <a:buClr>
                <a:srgbClr val="355276"/>
              </a:buClr>
              <a:buSzPts val="1845"/>
              <a:buFont typeface="Noto Sans Symbols"/>
              <a:buChar char="▪"/>
            </a:pPr>
            <a:r>
              <a:rPr lang="en-US" sz="1600" b="0" i="0" u="none" strike="noStrike" cap="none">
                <a:solidFill>
                  <a:srgbClr val="7286B0"/>
                </a:solidFill>
                <a:latin typeface="Arial"/>
                <a:ea typeface="Arial"/>
                <a:cs typeface="Arial"/>
                <a:sym typeface="Arial"/>
              </a:rPr>
              <a:t>Fiona Quinlan (CDSB)</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355276"/>
              </a:buClr>
              <a:buSzPts val="1845"/>
              <a:buFont typeface="Noto Sans Symbols"/>
              <a:buChar char="▪"/>
            </a:pPr>
            <a:r>
              <a:rPr lang="en-US" sz="1600" b="0" i="0" u="none" strike="noStrike" cap="none">
                <a:solidFill>
                  <a:srgbClr val="7286B0"/>
                </a:solidFill>
                <a:latin typeface="Arial"/>
                <a:ea typeface="Arial"/>
                <a:cs typeface="Arial"/>
                <a:sym typeface="Arial"/>
              </a:rPr>
              <a:t>Ralitza Germanova (IFC)</a:t>
            </a:r>
            <a:endParaRPr sz="1600" b="0" i="0" u="none" strike="noStrike" cap="none">
              <a:solidFill>
                <a:srgbClr val="7286B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92"/>
              <a:buFont typeface="Arial"/>
              <a:buNone/>
            </a:pPr>
            <a:endParaRPr sz="1292" b="0" i="0" u="none" strike="noStrike" cap="none">
              <a:solidFill>
                <a:srgbClr val="4F81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0" i="0" u="none" strike="noStrike" cap="none">
              <a:solidFill>
                <a:srgbClr val="4F81BD"/>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1" i="0" u="none" strike="noStrike" cap="none">
              <a:solidFill>
                <a:srgbClr val="558ED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92"/>
              <a:buFont typeface="Arial"/>
              <a:buNone/>
            </a:pPr>
            <a:endParaRPr sz="1292" b="1" i="0" u="none" strike="noStrike" cap="none">
              <a:solidFill>
                <a:srgbClr val="558ED5"/>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
          <p:cNvSpPr/>
          <p:nvPr/>
        </p:nvSpPr>
        <p:spPr>
          <a:xfrm>
            <a:off x="1579194" y="1600881"/>
            <a:ext cx="6492662" cy="929200"/>
          </a:xfrm>
          <a:prstGeom prst="rect">
            <a:avLst/>
          </a:prstGeom>
          <a:solidFill>
            <a:srgbClr val="FF3A20">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8"/>
              <a:buFont typeface="Arial"/>
              <a:buNone/>
            </a:pPr>
            <a:endParaRPr sz="968" b="0" i="0" u="none" strike="noStrike" cap="none">
              <a:solidFill>
                <a:schemeClr val="lt1"/>
              </a:solidFill>
              <a:latin typeface="Arial"/>
              <a:ea typeface="Arial"/>
              <a:cs typeface="Arial"/>
              <a:sym typeface="Arial"/>
            </a:endParaRPr>
          </a:p>
        </p:txBody>
      </p:sp>
      <p:sp>
        <p:nvSpPr>
          <p:cNvPr id="392" name="Google Shape;392;p8"/>
          <p:cNvSpPr txBox="1"/>
          <p:nvPr/>
        </p:nvSpPr>
        <p:spPr>
          <a:xfrm>
            <a:off x="396091" y="144860"/>
            <a:ext cx="6773744" cy="1092473"/>
          </a:xfrm>
          <a:prstGeom prst="rect">
            <a:avLst/>
          </a:prstGeom>
          <a:noFill/>
          <a:ln>
            <a:noFill/>
          </a:ln>
        </p:spPr>
        <p:txBody>
          <a:bodyPr spcFirstLastPara="1" wrap="square" lIns="63300" tIns="31625" rIns="63300" bIns="316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15F9F"/>
                </a:solidFill>
                <a:latin typeface="Arial"/>
                <a:ea typeface="Arial"/>
                <a:cs typeface="Arial"/>
                <a:sym typeface="Arial"/>
              </a:rPr>
              <a:t>SSE Secretariat Updates</a:t>
            </a:r>
            <a:endParaRPr sz="4000" b="1" i="0" u="none" strike="noStrike" cap="none">
              <a:solidFill>
                <a:srgbClr val="015F9F"/>
              </a:solidFill>
              <a:latin typeface="Arial"/>
              <a:ea typeface="Arial"/>
              <a:cs typeface="Arial"/>
              <a:sym typeface="Arial"/>
            </a:endParaRPr>
          </a:p>
        </p:txBody>
      </p:sp>
      <p:sp>
        <p:nvSpPr>
          <p:cNvPr id="393" name="Google Shape;393;p8"/>
          <p:cNvSpPr txBox="1">
            <a:spLocks noGrp="1"/>
          </p:cNvSpPr>
          <p:nvPr>
            <p:ph type="body" idx="1"/>
          </p:nvPr>
        </p:nvSpPr>
        <p:spPr>
          <a:xfrm>
            <a:off x="1614860" y="1512634"/>
            <a:ext cx="5525763" cy="965939"/>
          </a:xfrm>
          <a:prstGeom prst="rect">
            <a:avLst/>
          </a:prstGeom>
          <a:noFill/>
          <a:ln>
            <a:noFill/>
          </a:ln>
        </p:spPr>
        <p:txBody>
          <a:bodyPr spcFirstLastPara="1" wrap="square" lIns="63300" tIns="63300" rIns="63300" bIns="63300" anchor="ctr" anchorCtr="0">
            <a:noAutofit/>
          </a:bodyPr>
          <a:lstStyle/>
          <a:p>
            <a:pPr marL="0" lvl="0" indent="0" algn="l" rtl="0">
              <a:lnSpc>
                <a:spcPct val="100000"/>
              </a:lnSpc>
              <a:spcBef>
                <a:spcPts val="0"/>
              </a:spcBef>
              <a:spcAft>
                <a:spcPts val="0"/>
              </a:spcAft>
              <a:buClr>
                <a:schemeClr val="dk2"/>
              </a:buClr>
              <a:buSzPts val="1200"/>
              <a:buNone/>
            </a:pPr>
            <a:r>
              <a:rPr lang="en-US" sz="1400" b="1">
                <a:solidFill>
                  <a:srgbClr val="366092"/>
                </a:solidFill>
                <a:latin typeface="Helvetica Neue"/>
                <a:ea typeface="Helvetica Neue"/>
                <a:cs typeface="Helvetica Neue"/>
                <a:sym typeface="Helvetica Neue"/>
              </a:rPr>
              <a:t>New launch of a Gender Equality Advisory Group soon: Contact </a:t>
            </a:r>
            <a:r>
              <a:rPr lang="en-US" sz="1400" b="1" u="sng">
                <a:solidFill>
                  <a:srgbClr val="355276"/>
                </a:solid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info@sseinitative.org</a:t>
            </a:r>
            <a:r>
              <a:rPr lang="en-US" sz="1400" b="1">
                <a:solidFill>
                  <a:srgbClr val="355276"/>
                </a:solidFill>
                <a:latin typeface="Helvetica Neue"/>
                <a:ea typeface="Helvetica Neue"/>
                <a:cs typeface="Helvetica Neue"/>
                <a:sym typeface="Helvetica Neue"/>
              </a:rPr>
              <a:t> </a:t>
            </a:r>
            <a:r>
              <a:rPr lang="en-US" sz="1400" b="1">
                <a:solidFill>
                  <a:srgbClr val="366092"/>
                </a:solidFill>
                <a:latin typeface="Helvetica Neue"/>
                <a:ea typeface="Helvetica Neue"/>
                <a:cs typeface="Helvetica Neue"/>
                <a:sym typeface="Helvetica Neue"/>
              </a:rPr>
              <a:t>for more information. </a:t>
            </a:r>
            <a:endParaRPr sz="1400" b="1">
              <a:solidFill>
                <a:srgbClr val="366092"/>
              </a:solidFill>
              <a:latin typeface="Helvetica Neue"/>
              <a:ea typeface="Helvetica Neue"/>
              <a:cs typeface="Helvetica Neue"/>
              <a:sym typeface="Helvetica Neue"/>
            </a:endParaRPr>
          </a:p>
        </p:txBody>
      </p:sp>
      <p:pic>
        <p:nvPicPr>
          <p:cNvPr id="394" name="Google Shape;394;p8" descr="A screenshot of a cell phone&#10;&#10;Description generated with very high confidence"/>
          <p:cNvPicPr preferRelativeResize="0"/>
          <p:nvPr/>
        </p:nvPicPr>
        <p:blipFill rotWithShape="1">
          <a:blip r:embed="rId4">
            <a:alphaModFix/>
          </a:blip>
          <a:srcRect l="80005" t="41676" r="6914" b="38109"/>
          <a:stretch/>
        </p:blipFill>
        <p:spPr>
          <a:xfrm>
            <a:off x="700891" y="2643352"/>
            <a:ext cx="799322" cy="799322"/>
          </a:xfrm>
          <a:prstGeom prst="rect">
            <a:avLst/>
          </a:prstGeom>
          <a:noFill/>
          <a:ln>
            <a:noFill/>
          </a:ln>
        </p:spPr>
      </p:pic>
      <p:pic>
        <p:nvPicPr>
          <p:cNvPr id="395" name="Google Shape;395;p8" descr="A screenshot of a cell phone&#10;&#10;Description generated with very high confidence"/>
          <p:cNvPicPr preferRelativeResize="0"/>
          <p:nvPr/>
        </p:nvPicPr>
        <p:blipFill rotWithShape="1">
          <a:blip r:embed="rId4">
            <a:alphaModFix/>
          </a:blip>
          <a:srcRect l="6916" t="64266" r="80005" b="15518"/>
          <a:stretch/>
        </p:blipFill>
        <p:spPr>
          <a:xfrm>
            <a:off x="756339" y="3695700"/>
            <a:ext cx="780389" cy="780389"/>
          </a:xfrm>
          <a:prstGeom prst="rect">
            <a:avLst/>
          </a:prstGeom>
          <a:noFill/>
          <a:ln>
            <a:noFill/>
          </a:ln>
        </p:spPr>
      </p:pic>
      <p:pic>
        <p:nvPicPr>
          <p:cNvPr id="396" name="Google Shape;396;p8" descr="A screenshot of a cell phone&#10;&#10;Description generated with very high confidence"/>
          <p:cNvPicPr preferRelativeResize="0"/>
          <p:nvPr/>
        </p:nvPicPr>
        <p:blipFill rotWithShape="1">
          <a:blip r:embed="rId4">
            <a:alphaModFix/>
          </a:blip>
          <a:srcRect l="65387" t="19086" r="21684" b="60701"/>
          <a:stretch/>
        </p:blipFill>
        <p:spPr>
          <a:xfrm>
            <a:off x="727701" y="1600881"/>
            <a:ext cx="780385" cy="789445"/>
          </a:xfrm>
          <a:prstGeom prst="rect">
            <a:avLst/>
          </a:prstGeom>
          <a:noFill/>
          <a:ln>
            <a:noFill/>
          </a:ln>
        </p:spPr>
      </p:pic>
      <p:pic>
        <p:nvPicPr>
          <p:cNvPr id="397" name="Google Shape;397;p8" descr="A screenshot of a cell phone&#10;&#10;Description generated with very high confidence"/>
          <p:cNvPicPr preferRelativeResize="0"/>
          <p:nvPr/>
        </p:nvPicPr>
        <p:blipFill rotWithShape="1">
          <a:blip r:embed="rId4">
            <a:alphaModFix/>
          </a:blip>
          <a:srcRect l="65386" t="64266" r="21533" b="15518"/>
          <a:stretch/>
        </p:blipFill>
        <p:spPr>
          <a:xfrm>
            <a:off x="756340" y="4581912"/>
            <a:ext cx="799322" cy="799322"/>
          </a:xfrm>
          <a:prstGeom prst="rect">
            <a:avLst/>
          </a:prstGeom>
          <a:noFill/>
          <a:ln>
            <a:noFill/>
          </a:ln>
        </p:spPr>
      </p:pic>
      <p:grpSp>
        <p:nvGrpSpPr>
          <p:cNvPr id="398" name="Google Shape;398;p8"/>
          <p:cNvGrpSpPr/>
          <p:nvPr/>
        </p:nvGrpSpPr>
        <p:grpSpPr>
          <a:xfrm>
            <a:off x="1614860" y="2655628"/>
            <a:ext cx="6492662" cy="761526"/>
            <a:chOff x="1369011" y="2252656"/>
            <a:chExt cx="8244381" cy="962994"/>
          </a:xfrm>
        </p:grpSpPr>
        <p:sp>
          <p:nvSpPr>
            <p:cNvPr id="399" name="Google Shape;399;p8"/>
            <p:cNvSpPr/>
            <p:nvPr/>
          </p:nvSpPr>
          <p:spPr>
            <a:xfrm>
              <a:off x="1369011" y="2252657"/>
              <a:ext cx="8244381" cy="962993"/>
            </a:xfrm>
            <a:prstGeom prst="rect">
              <a:avLst/>
            </a:prstGeom>
            <a:solidFill>
              <a:srgbClr val="BE8B2F">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8"/>
                <a:buFont typeface="Arial"/>
                <a:buNone/>
              </a:pPr>
              <a:endParaRPr sz="968" b="0" i="0" u="none" strike="noStrike" cap="none">
                <a:solidFill>
                  <a:schemeClr val="lt1"/>
                </a:solidFill>
                <a:latin typeface="Arial"/>
                <a:ea typeface="Arial"/>
                <a:cs typeface="Arial"/>
                <a:sym typeface="Arial"/>
              </a:endParaRPr>
            </a:p>
          </p:txBody>
        </p:sp>
        <p:sp>
          <p:nvSpPr>
            <p:cNvPr id="400" name="Google Shape;400;p8"/>
            <p:cNvSpPr txBox="1"/>
            <p:nvPr/>
          </p:nvSpPr>
          <p:spPr>
            <a:xfrm>
              <a:off x="1369011" y="2252656"/>
              <a:ext cx="8199092" cy="898025"/>
            </a:xfrm>
            <a:prstGeom prst="rect">
              <a:avLst/>
            </a:prstGeom>
            <a:noFill/>
            <a:ln>
              <a:noFill/>
            </a:ln>
          </p:spPr>
          <p:txBody>
            <a:bodyPr spcFirstLastPara="1" wrap="square" lIns="63300" tIns="63300" rIns="63300" bIns="63300" anchor="ctr" anchorCtr="0">
              <a:noAutofit/>
            </a:bodyPr>
            <a:lstStyle/>
            <a:p>
              <a:pPr marL="0" marR="0" lvl="0" indent="0" algn="l" rtl="0">
                <a:lnSpc>
                  <a:spcPct val="100000"/>
                </a:lnSpc>
                <a:spcBef>
                  <a:spcPts val="0"/>
                </a:spcBef>
                <a:spcAft>
                  <a:spcPts val="0"/>
                </a:spcAft>
                <a:buClr>
                  <a:schemeClr val="dk2"/>
                </a:buClr>
                <a:buSzPts val="1275"/>
                <a:buFont typeface="Arial"/>
                <a:buNone/>
              </a:pPr>
              <a:r>
                <a:rPr lang="en-US" sz="1400" b="1" i="0" u="none" strike="noStrike" cap="none">
                  <a:solidFill>
                    <a:srgbClr val="366092"/>
                  </a:solidFill>
                  <a:latin typeface="Helvetica Neue"/>
                  <a:ea typeface="Helvetica Neue"/>
                  <a:cs typeface="Helvetica Neue"/>
                  <a:sym typeface="Helvetica Neue"/>
                </a:rPr>
                <a:t>Online ESG guidance database: </a:t>
              </a:r>
              <a:r>
                <a:rPr lang="en-US" sz="1400" b="1" i="0" u="sng" strike="noStrike" cap="none">
                  <a:solidFill>
                    <a:srgbClr val="355276"/>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https://sseinitiative.org/esg-guidance-database/</a:t>
              </a:r>
              <a:r>
                <a:rPr lang="en-US" sz="1400" b="1" i="0" u="sng" strike="noStrike" cap="none">
                  <a:solidFill>
                    <a:srgbClr val="355276"/>
                  </a:solidFill>
                  <a:latin typeface="Arial"/>
                  <a:ea typeface="Arial"/>
                  <a:cs typeface="Arial"/>
                  <a:sym typeface="Arial"/>
                </a:rPr>
                <a:t> - </a:t>
              </a:r>
              <a:r>
                <a:rPr lang="en-US" sz="1400" b="1" i="0" u="none" strike="noStrike" cap="none">
                  <a:solidFill>
                    <a:srgbClr val="366092"/>
                  </a:solidFill>
                  <a:latin typeface="Helvetica Neue"/>
                  <a:ea typeface="Helvetica Neue"/>
                  <a:cs typeface="Helvetica Neue"/>
                  <a:sym typeface="Helvetica Neue"/>
                </a:rPr>
                <a:t>We are in the process of updating the database, so please do share with us any updated ESG documents and factsheets.</a:t>
              </a:r>
              <a:endParaRPr sz="1400" b="1" i="0" u="none" strike="noStrike" cap="none">
                <a:solidFill>
                  <a:srgbClr val="366092"/>
                </a:solidFill>
                <a:latin typeface="Helvetica Neue"/>
                <a:ea typeface="Helvetica Neue"/>
                <a:cs typeface="Helvetica Neue"/>
                <a:sym typeface="Helvetica Neue"/>
              </a:endParaRPr>
            </a:p>
          </p:txBody>
        </p:sp>
      </p:grpSp>
      <p:grpSp>
        <p:nvGrpSpPr>
          <p:cNvPr id="401" name="Google Shape;401;p8"/>
          <p:cNvGrpSpPr/>
          <p:nvPr/>
        </p:nvGrpSpPr>
        <p:grpSpPr>
          <a:xfrm>
            <a:off x="1669797" y="3692922"/>
            <a:ext cx="6421012" cy="780387"/>
            <a:chOff x="1447006" y="2307166"/>
            <a:chExt cx="8153400" cy="725519"/>
          </a:xfrm>
        </p:grpSpPr>
        <p:sp>
          <p:nvSpPr>
            <p:cNvPr id="402" name="Google Shape;402;p8"/>
            <p:cNvSpPr/>
            <p:nvPr/>
          </p:nvSpPr>
          <p:spPr>
            <a:xfrm>
              <a:off x="1447006" y="2307166"/>
              <a:ext cx="8153400" cy="725519"/>
            </a:xfrm>
            <a:prstGeom prst="rect">
              <a:avLst/>
            </a:prstGeom>
            <a:solidFill>
              <a:srgbClr val="3E7D44">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8"/>
                <a:buFont typeface="Arial"/>
                <a:buNone/>
              </a:pPr>
              <a:endParaRPr sz="968" b="0" i="0" u="none" strike="noStrike" cap="none">
                <a:solidFill>
                  <a:schemeClr val="lt1"/>
                </a:solidFill>
                <a:latin typeface="Arial"/>
                <a:ea typeface="Arial"/>
                <a:cs typeface="Arial"/>
                <a:sym typeface="Arial"/>
              </a:endParaRPr>
            </a:p>
          </p:txBody>
        </p:sp>
        <p:sp>
          <p:nvSpPr>
            <p:cNvPr id="403" name="Google Shape;403;p8"/>
            <p:cNvSpPr txBox="1"/>
            <p:nvPr/>
          </p:nvSpPr>
          <p:spPr>
            <a:xfrm>
              <a:off x="1502360" y="2340974"/>
              <a:ext cx="7945646" cy="677906"/>
            </a:xfrm>
            <a:prstGeom prst="rect">
              <a:avLst/>
            </a:prstGeom>
            <a:noFill/>
            <a:ln>
              <a:noFill/>
            </a:ln>
          </p:spPr>
          <p:txBody>
            <a:bodyPr spcFirstLastPara="1" wrap="square" lIns="63300" tIns="63300" rIns="63300" bIns="63300" anchor="ctr" anchorCtr="0">
              <a:noAutofit/>
            </a:bodyPr>
            <a:lstStyle/>
            <a:p>
              <a:pPr marL="0" marR="0" lvl="0" indent="0" algn="l" rtl="0">
                <a:lnSpc>
                  <a:spcPct val="100000"/>
                </a:lnSpc>
                <a:spcBef>
                  <a:spcPts val="0"/>
                </a:spcBef>
                <a:spcAft>
                  <a:spcPts val="0"/>
                </a:spcAft>
                <a:buClr>
                  <a:schemeClr val="dk2"/>
                </a:buClr>
                <a:buSzPts val="1350"/>
                <a:buFont typeface="Arial"/>
                <a:buNone/>
              </a:pPr>
              <a:r>
                <a:rPr lang="en-US" sz="1400" b="1" i="0" u="none" strike="noStrike" cap="none">
                  <a:solidFill>
                    <a:srgbClr val="366092"/>
                  </a:solidFill>
                  <a:latin typeface="Helvetica Neue"/>
                  <a:ea typeface="Helvetica Neue"/>
                  <a:cs typeface="Helvetica Neue"/>
                  <a:sym typeface="Helvetica Neue"/>
                </a:rPr>
                <a:t>SSE Climate Disclosure Model guidance and Action Plan to be launched on the 29</a:t>
              </a:r>
              <a:r>
                <a:rPr lang="en-US" sz="1400" b="1" i="0" u="none" strike="noStrike" cap="none" baseline="30000">
                  <a:solidFill>
                    <a:srgbClr val="366092"/>
                  </a:solidFill>
                  <a:latin typeface="Helvetica Neue"/>
                  <a:ea typeface="Helvetica Neue"/>
                  <a:cs typeface="Helvetica Neue"/>
                  <a:sym typeface="Helvetica Neue"/>
                </a:rPr>
                <a:t>th</a:t>
              </a:r>
              <a:r>
                <a:rPr lang="en-US" sz="1400" b="1" i="0" u="none" strike="noStrike" cap="none">
                  <a:solidFill>
                    <a:srgbClr val="366092"/>
                  </a:solidFill>
                  <a:latin typeface="Helvetica Neue"/>
                  <a:ea typeface="Helvetica Neue"/>
                  <a:cs typeface="Helvetica Neue"/>
                  <a:sym typeface="Helvetica Neue"/>
                </a:rPr>
                <a:t> June 2021, together with Mark Carnes, David Schwimmer and Leila Fourie! </a:t>
              </a:r>
              <a:endParaRPr sz="1400" b="1" i="0" u="none" strike="noStrike" cap="none">
                <a:solidFill>
                  <a:srgbClr val="366092"/>
                </a:solidFill>
                <a:latin typeface="Helvetica Neue"/>
                <a:ea typeface="Helvetica Neue"/>
                <a:cs typeface="Helvetica Neue"/>
                <a:sym typeface="Helvetica Neue"/>
              </a:endParaRPr>
            </a:p>
          </p:txBody>
        </p:sp>
      </p:grpSp>
      <p:grpSp>
        <p:nvGrpSpPr>
          <p:cNvPr id="404" name="Google Shape;404;p8"/>
          <p:cNvGrpSpPr/>
          <p:nvPr/>
        </p:nvGrpSpPr>
        <p:grpSpPr>
          <a:xfrm>
            <a:off x="1669797" y="4581912"/>
            <a:ext cx="6535145" cy="799322"/>
            <a:chOff x="1447006" y="2307166"/>
            <a:chExt cx="8298327" cy="1010790"/>
          </a:xfrm>
        </p:grpSpPr>
        <p:sp>
          <p:nvSpPr>
            <p:cNvPr id="405" name="Google Shape;405;p8"/>
            <p:cNvSpPr/>
            <p:nvPr/>
          </p:nvSpPr>
          <p:spPr>
            <a:xfrm>
              <a:off x="1447006" y="2307166"/>
              <a:ext cx="8153400" cy="1002219"/>
            </a:xfrm>
            <a:prstGeom prst="rect">
              <a:avLst/>
            </a:prstGeom>
            <a:solidFill>
              <a:srgbClr val="1A486A">
                <a:alpha val="4862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8"/>
                <a:buFont typeface="Arial"/>
                <a:buNone/>
              </a:pPr>
              <a:endParaRPr sz="968" b="0" i="0" u="none" strike="noStrike" cap="none">
                <a:solidFill>
                  <a:schemeClr val="lt1"/>
                </a:solidFill>
                <a:latin typeface="Arial"/>
                <a:ea typeface="Arial"/>
                <a:cs typeface="Arial"/>
                <a:sym typeface="Arial"/>
              </a:endParaRPr>
            </a:p>
          </p:txBody>
        </p:sp>
        <p:sp>
          <p:nvSpPr>
            <p:cNvPr id="406" name="Google Shape;406;p8"/>
            <p:cNvSpPr txBox="1"/>
            <p:nvPr/>
          </p:nvSpPr>
          <p:spPr>
            <a:xfrm>
              <a:off x="1502359" y="2340973"/>
              <a:ext cx="8242974" cy="976983"/>
            </a:xfrm>
            <a:prstGeom prst="rect">
              <a:avLst/>
            </a:prstGeom>
            <a:noFill/>
            <a:ln>
              <a:noFill/>
            </a:ln>
          </p:spPr>
          <p:txBody>
            <a:bodyPr spcFirstLastPara="1" wrap="square" lIns="63300" tIns="63300" rIns="63300" bIns="633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366092"/>
                  </a:solidFill>
                  <a:latin typeface="Helvetica Neue"/>
                  <a:ea typeface="Helvetica Neue"/>
                  <a:cs typeface="Helvetica Neue"/>
                  <a:sym typeface="Helvetica Neue"/>
                </a:rPr>
                <a:t>Derivatives exchanges can soon become UN SSE partner exchanges! </a:t>
              </a:r>
              <a:br>
                <a:rPr lang="en-US" sz="1400" b="1" i="0" u="none" strike="noStrike" cap="none">
                  <a:solidFill>
                    <a:srgbClr val="366092"/>
                  </a:solidFill>
                  <a:latin typeface="Helvetica Neue"/>
                  <a:ea typeface="Helvetica Neue"/>
                  <a:cs typeface="Helvetica Neue"/>
                  <a:sym typeface="Helvetica Neue"/>
                </a:rPr>
              </a:br>
              <a:r>
                <a:rPr lang="en-US" sz="1400" b="1" i="0" u="none" strike="noStrike" cap="none">
                  <a:solidFill>
                    <a:srgbClr val="366092"/>
                  </a:solidFill>
                  <a:latin typeface="Helvetica Neue"/>
                  <a:ea typeface="Helvetica Neue"/>
                  <a:cs typeface="Helvetica Neue"/>
                  <a:sym typeface="Helvetica Neue"/>
                </a:rPr>
                <a:t>Contact the SSE team for more information!  </a:t>
              </a:r>
              <a:endParaRPr sz="1400" b="1" i="1" u="none" strike="noStrike" cap="none">
                <a:solidFill>
                  <a:srgbClr val="366092"/>
                </a:solidFill>
                <a:latin typeface="Helvetica Neue"/>
                <a:ea typeface="Helvetica Neue"/>
                <a:cs typeface="Helvetica Neue"/>
                <a:sym typeface="Helvetica Neue"/>
              </a:endParaRPr>
            </a:p>
          </p:txBody>
        </p:sp>
      </p:grpSp>
      <p:sp>
        <p:nvSpPr>
          <p:cNvPr id="407" name="Google Shape;407;p8"/>
          <p:cNvSpPr txBox="1"/>
          <p:nvPr/>
        </p:nvSpPr>
        <p:spPr>
          <a:xfrm>
            <a:off x="-93344" y="6206429"/>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Arial"/>
                <a:ea typeface="Arial"/>
                <a:cs typeface="Arial"/>
                <a:sym typeface="Arial"/>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03C78"/>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03C78"/>
              </a:solidFill>
              <a:latin typeface="Arial"/>
              <a:ea typeface="Arial"/>
              <a:cs typeface="Arial"/>
              <a:sym typeface="Arial"/>
            </a:endParaRPr>
          </a:p>
        </p:txBody>
      </p:sp>
      <p:pic>
        <p:nvPicPr>
          <p:cNvPr id="408" name="Google Shape;408;p8" descr="A close up of a sign&#10;&#10;Description generated with very high confidence"/>
          <p:cNvPicPr preferRelativeResize="0"/>
          <p:nvPr/>
        </p:nvPicPr>
        <p:blipFill rotWithShape="1">
          <a:blip r:embed="rId6">
            <a:alphaModFix/>
          </a:blip>
          <a:srcRect/>
          <a:stretch/>
        </p:blipFill>
        <p:spPr>
          <a:xfrm>
            <a:off x="8298561" y="144860"/>
            <a:ext cx="752094" cy="75438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4"/>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Calibri"/>
                <a:ea typeface="Calibri"/>
                <a:cs typeface="Calibri"/>
                <a:sym typeface="Calibri"/>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p:txBody>
      </p:sp>
      <p:pic>
        <p:nvPicPr>
          <p:cNvPr id="415" name="Google Shape;415;p14"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416" name="Google Shape;416;p14"/>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600"/>
              <a:buNone/>
            </a:pPr>
            <a:fld id="{00000000-1234-1234-1234-123412341234}" type="slidenum">
              <a:rPr lang="en-US"/>
              <a:t>11</a:t>
            </a:fld>
            <a:endParaRPr/>
          </a:p>
        </p:txBody>
      </p:sp>
      <p:sp>
        <p:nvSpPr>
          <p:cNvPr id="417" name="Google Shape;417;p14"/>
          <p:cNvSpPr txBox="1"/>
          <p:nvPr/>
        </p:nvSpPr>
        <p:spPr>
          <a:xfrm>
            <a:off x="2300200" y="1089216"/>
            <a:ext cx="763731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15F9F"/>
              </a:solidFill>
              <a:latin typeface="Arial"/>
              <a:ea typeface="Arial"/>
              <a:cs typeface="Arial"/>
              <a:sym typeface="Arial"/>
            </a:endParaRPr>
          </a:p>
        </p:txBody>
      </p:sp>
      <p:pic>
        <p:nvPicPr>
          <p:cNvPr id="418" name="Google Shape;418;p14"/>
          <p:cNvPicPr preferRelativeResize="0"/>
          <p:nvPr/>
        </p:nvPicPr>
        <p:blipFill rotWithShape="1">
          <a:blip r:embed="rId4">
            <a:alphaModFix/>
          </a:blip>
          <a:srcRect/>
          <a:stretch/>
        </p:blipFill>
        <p:spPr>
          <a:xfrm>
            <a:off x="1682786" y="1250308"/>
            <a:ext cx="5186239" cy="2284875"/>
          </a:xfrm>
          <a:prstGeom prst="rect">
            <a:avLst/>
          </a:prstGeom>
          <a:noFill/>
          <a:ln>
            <a:noFill/>
          </a:ln>
        </p:spPr>
      </p:pic>
      <p:sp>
        <p:nvSpPr>
          <p:cNvPr id="419" name="Google Shape;419;p14"/>
          <p:cNvSpPr txBox="1"/>
          <p:nvPr/>
        </p:nvSpPr>
        <p:spPr>
          <a:xfrm>
            <a:off x="-201713" y="3856219"/>
            <a:ext cx="9345713" cy="898071"/>
          </a:xfrm>
          <a:prstGeom prst="rect">
            <a:avLst/>
          </a:prstGeom>
          <a:noFill/>
          <a:ln>
            <a:noFill/>
          </a:ln>
        </p:spPr>
        <p:txBody>
          <a:bodyPr spcFirstLastPara="1" wrap="square" lIns="84400" tIns="42175" rIns="84400" bIns="4217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366092"/>
                </a:solidFill>
                <a:latin typeface="Calibri"/>
                <a:ea typeface="Calibri"/>
                <a:cs typeface="Calibri"/>
                <a:sym typeface="Calibri"/>
              </a:rPr>
              <a:t>Thank you! </a:t>
            </a:r>
            <a:endParaRPr sz="4000" b="0" i="0" u="none" strike="noStrike" cap="none">
              <a:solidFill>
                <a:schemeClr val="dk1"/>
              </a:solidFill>
              <a:latin typeface="Calibri"/>
              <a:ea typeface="Calibri"/>
              <a:cs typeface="Calibri"/>
              <a:sym typeface="Calibri"/>
            </a:endParaRPr>
          </a:p>
        </p:txBody>
      </p:sp>
      <p:sp>
        <p:nvSpPr>
          <p:cNvPr id="420" name="Google Shape;420;p14"/>
          <p:cNvSpPr txBox="1"/>
          <p:nvPr/>
        </p:nvSpPr>
        <p:spPr>
          <a:xfrm>
            <a:off x="543625" y="6079355"/>
            <a:ext cx="785503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
          <p:cNvSpPr txBox="1"/>
          <p:nvPr/>
        </p:nvSpPr>
        <p:spPr>
          <a:xfrm>
            <a:off x="268358" y="145721"/>
            <a:ext cx="8030204" cy="753520"/>
          </a:xfrm>
          <a:prstGeom prst="rect">
            <a:avLst/>
          </a:prstGeom>
          <a:noFill/>
          <a:ln>
            <a:noFill/>
          </a:ln>
        </p:spPr>
        <p:txBody>
          <a:bodyPr spcFirstLastPara="1" wrap="square" lIns="84400" tIns="84400" rIns="84400" bIns="844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700" b="1" i="0" u="none" strike="noStrike" cap="none">
                <a:solidFill>
                  <a:srgbClr val="015F9F"/>
                </a:solidFill>
                <a:latin typeface="Arial"/>
                <a:ea typeface="Arial"/>
                <a:cs typeface="Arial"/>
                <a:sym typeface="Arial"/>
              </a:rPr>
              <a:t>Agenda</a:t>
            </a:r>
            <a:endParaRPr sz="3700" b="0" i="0" u="none" strike="noStrike" cap="none">
              <a:solidFill>
                <a:srgbClr val="000000"/>
              </a:solidFill>
              <a:latin typeface="Arial"/>
              <a:ea typeface="Arial"/>
              <a:cs typeface="Arial"/>
              <a:sym typeface="Arial"/>
            </a:endParaRPr>
          </a:p>
        </p:txBody>
      </p:sp>
      <p:pic>
        <p:nvPicPr>
          <p:cNvPr id="295" name="Google Shape;295;p3"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296" name="Google Shape;296;p3"/>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Calibri"/>
                <a:ea typeface="Calibri"/>
                <a:cs typeface="Calibri"/>
                <a:sym typeface="Calibri"/>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p:txBody>
      </p:sp>
      <p:sp>
        <p:nvSpPr>
          <p:cNvPr id="297" name="Google Shape;297;p3"/>
          <p:cNvSpPr txBox="1"/>
          <p:nvPr/>
        </p:nvSpPr>
        <p:spPr>
          <a:xfrm>
            <a:off x="284148" y="1700463"/>
            <a:ext cx="7575337" cy="4221362"/>
          </a:xfrm>
          <a:prstGeom prst="rect">
            <a:avLst/>
          </a:prstGeom>
          <a:noFill/>
          <a:ln>
            <a:noFill/>
          </a:ln>
        </p:spPr>
        <p:txBody>
          <a:bodyPr spcFirstLastPara="1" wrap="square" lIns="84400" tIns="84400" rIns="84400" bIns="84400" anchor="t" anchorCtr="0">
            <a:noAutofit/>
          </a:bodyPr>
          <a:lstStyle/>
          <a:p>
            <a:pPr marL="568643" marR="0" lvl="0" indent="-457200" algn="l" rtl="0">
              <a:lnSpc>
                <a:spcPct val="150000"/>
              </a:lnSpc>
              <a:spcBef>
                <a:spcPts val="0"/>
              </a:spcBef>
              <a:spcAft>
                <a:spcPts val="0"/>
              </a:spcAft>
              <a:buClr>
                <a:srgbClr val="015F9F"/>
              </a:buClr>
              <a:buSzPts val="1845"/>
              <a:buFont typeface="Arial"/>
              <a:buAutoNum type="arabicPeriod"/>
            </a:pPr>
            <a:r>
              <a:rPr lang="en-US" sz="2400" b="0" i="0" u="none" strike="noStrike" cap="none" dirty="0">
                <a:solidFill>
                  <a:srgbClr val="015F9D"/>
                </a:solidFill>
                <a:latin typeface="Arial"/>
                <a:ea typeface="Arial"/>
                <a:cs typeface="Arial"/>
                <a:sym typeface="Arial"/>
              </a:rPr>
              <a:t>Housekeeping Issues &amp; SSE Opening Remarks</a:t>
            </a:r>
            <a:endParaRPr sz="2400" b="0" i="0" u="none" strike="noStrike" cap="none" dirty="0">
              <a:solidFill>
                <a:srgbClr val="015F9D"/>
              </a:solidFill>
              <a:latin typeface="Arial"/>
              <a:ea typeface="Arial"/>
              <a:cs typeface="Arial"/>
              <a:sym typeface="Arial"/>
            </a:endParaRPr>
          </a:p>
          <a:p>
            <a:pPr marL="568642" marR="0" lvl="0" indent="-457200" algn="l" rtl="0">
              <a:lnSpc>
                <a:spcPct val="150000"/>
              </a:lnSpc>
              <a:spcBef>
                <a:spcPts val="0"/>
              </a:spcBef>
              <a:spcAft>
                <a:spcPts val="0"/>
              </a:spcAft>
              <a:buClr>
                <a:srgbClr val="015F9F"/>
              </a:buClr>
              <a:buSzPts val="1845"/>
              <a:buFont typeface="Arial"/>
              <a:buAutoNum type="arabicPeriod"/>
            </a:pPr>
            <a:r>
              <a:rPr lang="en-US" sz="2400" b="0" i="0" u="none" strike="noStrike" cap="none" dirty="0" smtClean="0">
                <a:solidFill>
                  <a:srgbClr val="015F9D"/>
                </a:solidFill>
                <a:latin typeface="Arial"/>
                <a:ea typeface="Arial"/>
                <a:cs typeface="Arial"/>
                <a:sym typeface="Arial"/>
              </a:rPr>
              <a:t>TCFD </a:t>
            </a:r>
            <a:r>
              <a:rPr lang="en-US" sz="2400" b="0" i="0" u="none" strike="noStrike" cap="none" dirty="0">
                <a:solidFill>
                  <a:srgbClr val="015F9D"/>
                </a:solidFill>
                <a:latin typeface="Arial"/>
                <a:ea typeface="Arial"/>
                <a:cs typeface="Arial"/>
                <a:sym typeface="Arial"/>
              </a:rPr>
              <a:t>&amp; Climate Disclosure Training</a:t>
            </a:r>
            <a:endParaRPr sz="1400" b="0" i="0" u="none" strike="noStrike" cap="none" dirty="0">
              <a:solidFill>
                <a:srgbClr val="000000"/>
              </a:solidFill>
              <a:latin typeface="Arial"/>
              <a:ea typeface="Arial"/>
              <a:cs typeface="Arial"/>
              <a:sym typeface="Arial"/>
            </a:endParaRPr>
          </a:p>
          <a:p>
            <a:pPr marL="568642" marR="0" lvl="0" indent="-457200" algn="l" rtl="0">
              <a:lnSpc>
                <a:spcPct val="150000"/>
              </a:lnSpc>
              <a:spcBef>
                <a:spcPts val="0"/>
              </a:spcBef>
              <a:spcAft>
                <a:spcPts val="0"/>
              </a:spcAft>
              <a:buClr>
                <a:srgbClr val="015F9F"/>
              </a:buClr>
              <a:buSzPts val="1845"/>
              <a:buFont typeface="Arial"/>
              <a:buAutoNum type="arabicPeriod"/>
            </a:pPr>
            <a:r>
              <a:rPr lang="en-US" sz="2400" b="0" i="0" u="none" strike="noStrike" cap="none" dirty="0" smtClean="0">
                <a:solidFill>
                  <a:srgbClr val="015F9D"/>
                </a:solidFill>
                <a:latin typeface="Arial"/>
                <a:ea typeface="Arial"/>
                <a:cs typeface="Arial"/>
                <a:sym typeface="Arial"/>
              </a:rPr>
              <a:t>Discussion, </a:t>
            </a:r>
            <a:r>
              <a:rPr lang="en-US" sz="2400" b="0" i="0" u="none" strike="noStrike" cap="none" dirty="0">
                <a:solidFill>
                  <a:srgbClr val="015F9D"/>
                </a:solidFill>
                <a:latin typeface="Arial"/>
                <a:ea typeface="Arial"/>
                <a:cs typeface="Arial"/>
                <a:sym typeface="Arial"/>
              </a:rPr>
              <a:t>Q&amp;A</a:t>
            </a:r>
            <a:endParaRPr sz="2400" b="0" i="0" u="none" strike="noStrike" cap="none" dirty="0">
              <a:solidFill>
                <a:srgbClr val="015F9D"/>
              </a:solidFill>
              <a:latin typeface="Arial"/>
              <a:ea typeface="Arial"/>
              <a:cs typeface="Arial"/>
              <a:sym typeface="Arial"/>
            </a:endParaRPr>
          </a:p>
          <a:p>
            <a:pPr marL="568643" marR="0" lvl="0" indent="-457200" algn="l" rtl="0">
              <a:lnSpc>
                <a:spcPct val="150000"/>
              </a:lnSpc>
              <a:spcBef>
                <a:spcPts val="0"/>
              </a:spcBef>
              <a:spcAft>
                <a:spcPts val="0"/>
              </a:spcAft>
              <a:buClr>
                <a:srgbClr val="015F9F"/>
              </a:buClr>
              <a:buSzPts val="1845"/>
              <a:buFont typeface="Arial"/>
              <a:buAutoNum type="arabicPeriod"/>
            </a:pPr>
            <a:r>
              <a:rPr lang="en-US" sz="2400" b="0" i="0" u="none" strike="noStrike" cap="none" dirty="0">
                <a:solidFill>
                  <a:srgbClr val="015F9D"/>
                </a:solidFill>
                <a:latin typeface="Arial"/>
                <a:ea typeface="Arial"/>
                <a:cs typeface="Arial"/>
                <a:sym typeface="Arial"/>
              </a:rPr>
              <a:t>SSE Updates and Closing Remarks</a:t>
            </a:r>
            <a:endParaRPr sz="2400" b="0" i="0" u="none" strike="noStrike" cap="none" dirty="0">
              <a:solidFill>
                <a:srgbClr val="000000"/>
              </a:solidFill>
              <a:latin typeface="Arial"/>
              <a:ea typeface="Arial"/>
              <a:cs typeface="Arial"/>
              <a:sym typeface="Arial"/>
            </a:endParaRPr>
          </a:p>
          <a:p>
            <a:pPr marL="568643" marR="0" lvl="0" indent="-340042" algn="l" rtl="0">
              <a:lnSpc>
                <a:spcPct val="100000"/>
              </a:lnSpc>
              <a:spcBef>
                <a:spcPts val="0"/>
              </a:spcBef>
              <a:spcAft>
                <a:spcPts val="0"/>
              </a:spcAft>
              <a:buClr>
                <a:srgbClr val="015F9F"/>
              </a:buClr>
              <a:buSzPts val="1845"/>
              <a:buFont typeface="Arial"/>
              <a:buNone/>
            </a:pPr>
            <a:endParaRPr sz="2000" b="0" i="0" u="none" strike="noStrike" cap="none" dirty="0">
              <a:solidFill>
                <a:srgbClr val="015F9D"/>
              </a:solidFill>
              <a:latin typeface="Arial"/>
              <a:ea typeface="Arial"/>
              <a:cs typeface="Arial"/>
              <a:sym typeface="Arial"/>
            </a:endParaRPr>
          </a:p>
          <a:p>
            <a:pPr marL="568643" marR="0" lvl="0" indent="-340042" algn="l" rtl="0">
              <a:lnSpc>
                <a:spcPct val="100000"/>
              </a:lnSpc>
              <a:spcBef>
                <a:spcPts val="0"/>
              </a:spcBef>
              <a:spcAft>
                <a:spcPts val="0"/>
              </a:spcAft>
              <a:buClr>
                <a:srgbClr val="015F9F"/>
              </a:buClr>
              <a:buSzPts val="1845"/>
              <a:buFont typeface="Arial"/>
              <a:buNone/>
            </a:pPr>
            <a:endParaRPr sz="2000" b="0" i="0" u="none" strike="noStrike" cap="none" dirty="0">
              <a:solidFill>
                <a:srgbClr val="015F9D"/>
              </a:solidFill>
              <a:latin typeface="Arial"/>
              <a:ea typeface="Arial"/>
              <a:cs typeface="Arial"/>
              <a:sym typeface="Arial"/>
            </a:endParaRPr>
          </a:p>
          <a:p>
            <a:pPr marL="568643" marR="0" lvl="0" indent="-340042" algn="l" rtl="0">
              <a:lnSpc>
                <a:spcPct val="100000"/>
              </a:lnSpc>
              <a:spcBef>
                <a:spcPts val="0"/>
              </a:spcBef>
              <a:spcAft>
                <a:spcPts val="0"/>
              </a:spcAft>
              <a:buClr>
                <a:srgbClr val="015F9F"/>
              </a:buClr>
              <a:buSzPts val="1845"/>
              <a:buFont typeface="Arial"/>
              <a:buNone/>
            </a:pPr>
            <a:endParaRPr sz="2000" b="0" i="0" u="none" strike="noStrike" cap="none" dirty="0">
              <a:solidFill>
                <a:srgbClr val="015F9D"/>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endParaRPr sz="1200" b="0" i="1" u="none" strike="noStrike" cap="none" dirty="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1200"/>
              <a:buFont typeface="Arial"/>
              <a:buNone/>
            </a:pPr>
            <a:r>
              <a:rPr lang="en-US" sz="1200" b="0" i="1" u="none" strike="noStrike" cap="none" dirty="0">
                <a:solidFill>
                  <a:schemeClr val="dk1"/>
                </a:solidFill>
                <a:latin typeface="Calibri"/>
                <a:ea typeface="Calibri"/>
                <a:cs typeface="Calibri"/>
                <a:sym typeface="Calibri"/>
              </a:rPr>
              <a:t>Please feel free to share ideas, feedback, updates and questions at any point during the call </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0" i="1" u="none" strike="noStrike" cap="none" dirty="0">
                <a:solidFill>
                  <a:schemeClr val="dk1"/>
                </a:solidFill>
                <a:latin typeface="Calibri"/>
                <a:ea typeface="Calibri"/>
                <a:cs typeface="Calibri"/>
                <a:sym typeface="Calibri"/>
              </a:rPr>
              <a:t>(via chat function or via audio connection)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
          <p:cNvSpPr txBox="1"/>
          <p:nvPr/>
        </p:nvSpPr>
        <p:spPr>
          <a:xfrm>
            <a:off x="284348" y="154280"/>
            <a:ext cx="8014213" cy="754380"/>
          </a:xfrm>
          <a:prstGeom prst="rect">
            <a:avLst/>
          </a:prstGeom>
          <a:noFill/>
          <a:ln>
            <a:noFill/>
          </a:ln>
        </p:spPr>
        <p:txBody>
          <a:bodyPr spcFirstLastPara="1" wrap="square" lIns="84400" tIns="84400" rIns="84400" bIns="8440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700" b="1" i="0" u="none" strike="noStrike" cap="none">
                <a:solidFill>
                  <a:srgbClr val="015F9F"/>
                </a:solidFill>
                <a:latin typeface="Arial"/>
                <a:ea typeface="Arial"/>
                <a:cs typeface="Arial"/>
                <a:sym typeface="Arial"/>
              </a:rPr>
              <a:t>Housekeeping</a:t>
            </a:r>
            <a:endParaRPr sz="3700" b="1" i="0" u="none" strike="noStrike" cap="none">
              <a:solidFill>
                <a:srgbClr val="015F9F"/>
              </a:solidFill>
              <a:latin typeface="Arial"/>
              <a:ea typeface="Arial"/>
              <a:cs typeface="Arial"/>
              <a:sym typeface="Arial"/>
            </a:endParaRPr>
          </a:p>
        </p:txBody>
      </p:sp>
      <p:pic>
        <p:nvPicPr>
          <p:cNvPr id="303" name="Google Shape;303;p2"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04" name="Google Shape;304;p2"/>
          <p:cNvSpPr txBox="1"/>
          <p:nvPr/>
        </p:nvSpPr>
        <p:spPr>
          <a:xfrm>
            <a:off x="22860" y="6492162"/>
            <a:ext cx="9144000" cy="359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Calibri"/>
                <a:ea typeface="Calibri"/>
                <a:cs typeface="Calibri"/>
                <a:sym typeface="Calibri"/>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p:txBody>
      </p:sp>
      <p:sp>
        <p:nvSpPr>
          <p:cNvPr id="305" name="Google Shape;305;p2"/>
          <p:cNvSpPr txBox="1"/>
          <p:nvPr/>
        </p:nvSpPr>
        <p:spPr>
          <a:xfrm>
            <a:off x="284348" y="1147304"/>
            <a:ext cx="3231738" cy="42780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609D"/>
              </a:buClr>
              <a:buSzPts val="1400"/>
              <a:buFont typeface="Noto Sans Symbols"/>
              <a:buChar char="▪"/>
            </a:pPr>
            <a:r>
              <a:rPr lang="en-US" sz="1400" b="0" i="0" u="none" strike="noStrike" cap="none">
                <a:solidFill>
                  <a:srgbClr val="005F9E"/>
                </a:solidFill>
                <a:latin typeface="Arial"/>
                <a:ea typeface="Arial"/>
                <a:cs typeface="Arial"/>
                <a:sym typeface="Arial"/>
              </a:rPr>
              <a:t>You can ask questions and provide comments at any time by using the </a:t>
            </a:r>
            <a:r>
              <a:rPr lang="en-US" sz="1400" b="1" i="0" u="none" strike="noStrike" cap="none">
                <a:solidFill>
                  <a:srgbClr val="005F9E"/>
                </a:solidFill>
                <a:latin typeface="Arial"/>
                <a:ea typeface="Arial"/>
                <a:cs typeface="Arial"/>
                <a:sym typeface="Arial"/>
              </a:rPr>
              <a:t>chat function</a:t>
            </a:r>
            <a:r>
              <a:rPr lang="en-US" sz="1400" b="0" i="0" u="none" strike="noStrike" cap="none">
                <a:solidFill>
                  <a:srgbClr val="005F9E"/>
                </a:solidFill>
                <a:latin typeface="Arial"/>
                <a:ea typeface="Arial"/>
                <a:cs typeface="Arial"/>
                <a:sym typeface="Arial"/>
              </a:rPr>
              <a:t>.</a:t>
            </a:r>
            <a:br>
              <a:rPr lang="en-US" sz="1400" b="0" i="0" u="none" strike="noStrike" cap="none">
                <a:solidFill>
                  <a:srgbClr val="005F9E"/>
                </a:solidFill>
                <a:latin typeface="Arial"/>
                <a:ea typeface="Arial"/>
                <a:cs typeface="Arial"/>
                <a:sym typeface="Arial"/>
              </a:rPr>
            </a:br>
            <a:r>
              <a:rPr lang="en-US" sz="1400" b="0" i="0" u="none" strike="noStrike" cap="none">
                <a:solidFill>
                  <a:srgbClr val="005F9E"/>
                </a:solidFill>
                <a:latin typeface="Arial"/>
                <a:ea typeface="Arial"/>
                <a:cs typeface="Arial"/>
                <a:sym typeface="Arial"/>
              </a:rPr>
              <a:t/>
            </a:r>
            <a:br>
              <a:rPr lang="en-US" sz="1400" b="0" i="0" u="none" strike="noStrike" cap="none">
                <a:solidFill>
                  <a:srgbClr val="005F9E"/>
                </a:solidFill>
                <a:latin typeface="Arial"/>
                <a:ea typeface="Arial"/>
                <a:cs typeface="Arial"/>
                <a:sym typeface="Arial"/>
              </a:rPr>
            </a:br>
            <a:r>
              <a:rPr lang="en-US" sz="1400" b="0" i="0" u="none" strike="noStrike" cap="none">
                <a:solidFill>
                  <a:srgbClr val="005F9E"/>
                </a:solidFill>
                <a:latin typeface="Arial"/>
                <a:ea typeface="Arial"/>
                <a:cs typeface="Arial"/>
                <a:sym typeface="Arial"/>
              </a:rPr>
              <a:t>We will ensure that questions get answered during the Open Floor discussion.</a:t>
            </a:r>
            <a:br>
              <a:rPr lang="en-US" sz="1400" b="0" i="0" u="none" strike="noStrike" cap="none">
                <a:solidFill>
                  <a:srgbClr val="005F9E"/>
                </a:solidFill>
                <a:latin typeface="Arial"/>
                <a:ea typeface="Arial"/>
                <a:cs typeface="Arial"/>
                <a:sym typeface="Arial"/>
              </a:rPr>
            </a:br>
            <a:endParaRPr sz="2000" b="0" i="0" u="none" strike="noStrike" cap="none">
              <a:solidFill>
                <a:srgbClr val="005F9E"/>
              </a:solidFill>
              <a:latin typeface="Noto Sans Symbols"/>
              <a:ea typeface="Noto Sans Symbols"/>
              <a:cs typeface="Noto Sans Symbols"/>
              <a:sym typeface="Noto Sans Symbols"/>
            </a:endParaRPr>
          </a:p>
          <a:p>
            <a:pPr marL="285750" marR="0" lvl="0" indent="-285750" algn="l" rtl="0">
              <a:lnSpc>
                <a:spcPct val="100000"/>
              </a:lnSpc>
              <a:spcBef>
                <a:spcPts val="0"/>
              </a:spcBef>
              <a:spcAft>
                <a:spcPts val="0"/>
              </a:spcAft>
              <a:buClr>
                <a:srgbClr val="00609D"/>
              </a:buClr>
              <a:buSzPts val="1400"/>
              <a:buFont typeface="Noto Sans Symbols"/>
              <a:buChar char="▪"/>
            </a:pPr>
            <a:r>
              <a:rPr lang="en-US" sz="1400" b="0" i="0" u="none" strike="noStrike" cap="none">
                <a:solidFill>
                  <a:srgbClr val="015F9F"/>
                </a:solidFill>
                <a:latin typeface="Arial"/>
                <a:ea typeface="Arial"/>
                <a:cs typeface="Arial"/>
                <a:sym typeface="Arial"/>
              </a:rPr>
              <a:t>Please use the </a:t>
            </a:r>
            <a:r>
              <a:rPr lang="en-US" sz="1400" b="1" i="0" u="none" strike="noStrike" cap="none">
                <a:solidFill>
                  <a:srgbClr val="015F9F"/>
                </a:solidFill>
                <a:latin typeface="Arial"/>
                <a:ea typeface="Arial"/>
                <a:cs typeface="Arial"/>
                <a:sym typeface="Arial"/>
              </a:rPr>
              <a:t>hand symbol </a:t>
            </a:r>
            <a:r>
              <a:rPr lang="en-US" sz="1400" b="0" i="0" u="none" strike="noStrike" cap="none">
                <a:solidFill>
                  <a:srgbClr val="015F9F"/>
                </a:solidFill>
                <a:latin typeface="Arial"/>
                <a:ea typeface="Arial"/>
                <a:cs typeface="Arial"/>
                <a:sym typeface="Arial"/>
              </a:rPr>
              <a:t>to indicate that you wish to speak during the Open Floor discussion.</a:t>
            </a:r>
            <a:br>
              <a:rPr lang="en-US" sz="1400" b="0" i="0" u="none" strike="noStrike" cap="none">
                <a:solidFill>
                  <a:srgbClr val="015F9F"/>
                </a:solidFill>
                <a:latin typeface="Arial"/>
                <a:ea typeface="Arial"/>
                <a:cs typeface="Arial"/>
                <a:sym typeface="Arial"/>
              </a:rPr>
            </a:br>
            <a:r>
              <a:rPr lang="en-US" sz="1400" b="0" i="0" u="none" strike="noStrike" cap="none">
                <a:solidFill>
                  <a:srgbClr val="015F9F"/>
                </a:solidFill>
                <a:latin typeface="Arial"/>
                <a:ea typeface="Arial"/>
                <a:cs typeface="Arial"/>
                <a:sym typeface="Arial"/>
              </a:rPr>
              <a:t/>
            </a:r>
            <a:br>
              <a:rPr lang="en-US" sz="1400" b="0" i="0" u="none" strike="noStrike" cap="none">
                <a:solidFill>
                  <a:srgbClr val="015F9F"/>
                </a:solidFill>
                <a:latin typeface="Arial"/>
                <a:ea typeface="Arial"/>
                <a:cs typeface="Arial"/>
                <a:sym typeface="Arial"/>
              </a:rPr>
            </a:br>
            <a:r>
              <a:rPr lang="en-US" sz="1400" b="0" i="0" u="none" strike="noStrike" cap="none">
                <a:solidFill>
                  <a:srgbClr val="015F9F"/>
                </a:solidFill>
                <a:latin typeface="Arial"/>
                <a:ea typeface="Arial"/>
                <a:cs typeface="Arial"/>
                <a:sym typeface="Arial"/>
              </a:rPr>
              <a:t>The team will allow you to enable your video function while you speak.  </a:t>
            </a:r>
            <a:endParaRPr sz="2000" b="0" i="0" u="none" strike="noStrike" cap="none">
              <a:solidFill>
                <a:srgbClr val="005F9E"/>
              </a:solidFill>
              <a:latin typeface="Noto Sans Symbols"/>
              <a:ea typeface="Noto Sans Symbols"/>
              <a:cs typeface="Noto Sans Symbols"/>
              <a:sym typeface="Noto Sans Symbol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306" name="Google Shape;306;p2" descr="Image result for how to raise hand zoom webinar"/>
          <p:cNvPicPr preferRelativeResize="0"/>
          <p:nvPr/>
        </p:nvPicPr>
        <p:blipFill rotWithShape="1">
          <a:blip r:embed="rId4">
            <a:alphaModFix/>
          </a:blip>
          <a:srcRect l="6537" t="62279" r="33853"/>
          <a:stretch/>
        </p:blipFill>
        <p:spPr>
          <a:xfrm>
            <a:off x="4767943" y="1295396"/>
            <a:ext cx="2443396" cy="557733"/>
          </a:xfrm>
          <a:prstGeom prst="rect">
            <a:avLst/>
          </a:prstGeom>
          <a:noFill/>
          <a:ln>
            <a:noFill/>
          </a:ln>
        </p:spPr>
      </p:pic>
      <p:sp>
        <p:nvSpPr>
          <p:cNvPr id="307" name="Google Shape;307;p2"/>
          <p:cNvSpPr txBox="1"/>
          <p:nvPr/>
        </p:nvSpPr>
        <p:spPr>
          <a:xfrm>
            <a:off x="2291443" y="3275112"/>
            <a:ext cx="4582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4996543" y="1331294"/>
            <a:ext cx="936171" cy="52183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09" name="Google Shape;309;p2" descr="Image result for how to raise hand zoom webinar"/>
          <p:cNvPicPr preferRelativeResize="0"/>
          <p:nvPr/>
        </p:nvPicPr>
        <p:blipFill rotWithShape="1">
          <a:blip r:embed="rId4">
            <a:alphaModFix/>
          </a:blip>
          <a:srcRect l="6537" t="62279" r="33853"/>
          <a:stretch/>
        </p:blipFill>
        <p:spPr>
          <a:xfrm>
            <a:off x="4838701" y="3427333"/>
            <a:ext cx="2443397" cy="630914"/>
          </a:xfrm>
          <a:prstGeom prst="rect">
            <a:avLst/>
          </a:prstGeom>
          <a:noFill/>
          <a:ln>
            <a:noFill/>
          </a:ln>
        </p:spPr>
      </p:pic>
      <p:sp>
        <p:nvSpPr>
          <p:cNvPr id="310" name="Google Shape;310;p2"/>
          <p:cNvSpPr/>
          <p:nvPr/>
        </p:nvSpPr>
        <p:spPr>
          <a:xfrm>
            <a:off x="5932714" y="3412224"/>
            <a:ext cx="1106484" cy="661132"/>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1" name="Google Shape;311;p2"/>
          <p:cNvSpPr txBox="1"/>
          <p:nvPr/>
        </p:nvSpPr>
        <p:spPr>
          <a:xfrm>
            <a:off x="644482" y="6074793"/>
            <a:ext cx="785503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Arial"/>
                <a:ea typeface="Arial"/>
                <a:cs typeface="Arial"/>
                <a:sym typeface="Arial"/>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p:txBody>
      </p:sp>
      <p:pic>
        <p:nvPicPr>
          <p:cNvPr id="318" name="Google Shape;318;p4"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19" name="Google Shape;319;p4"/>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662"/>
              <a:buNone/>
            </a:pPr>
            <a:fld id="{00000000-1234-1234-1234-123412341234}" type="slidenum">
              <a:rPr lang="en-US"/>
              <a:t>4</a:t>
            </a:fld>
            <a:endParaRPr/>
          </a:p>
        </p:txBody>
      </p:sp>
      <p:sp>
        <p:nvSpPr>
          <p:cNvPr id="320" name="Google Shape;320;p4"/>
          <p:cNvSpPr txBox="1"/>
          <p:nvPr/>
        </p:nvSpPr>
        <p:spPr>
          <a:xfrm>
            <a:off x="93345" y="57151"/>
            <a:ext cx="7291704" cy="842090"/>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0000"/>
              </a:buClr>
              <a:buSzPts val="4000"/>
              <a:buFont typeface="Arial"/>
              <a:buNone/>
            </a:pPr>
            <a:r>
              <a:rPr lang="en-US" sz="4000" b="1" i="0" u="none" strike="noStrike" cap="none">
                <a:solidFill>
                  <a:srgbClr val="015F9F"/>
                </a:solidFill>
                <a:latin typeface="Arial"/>
                <a:ea typeface="Arial"/>
                <a:cs typeface="Arial"/>
                <a:sym typeface="Arial"/>
              </a:rPr>
              <a:t>New SSE Partner Exchanges</a:t>
            </a:r>
            <a:endParaRPr sz="4400" b="1" i="0" u="none" strike="noStrike" cap="none">
              <a:solidFill>
                <a:srgbClr val="015F9F"/>
              </a:solidFill>
              <a:latin typeface="Arial"/>
              <a:ea typeface="Arial"/>
              <a:cs typeface="Arial"/>
              <a:sym typeface="Arial"/>
            </a:endParaRPr>
          </a:p>
        </p:txBody>
      </p:sp>
      <p:pic>
        <p:nvPicPr>
          <p:cNvPr id="321" name="Google Shape;321;p4" descr="A screenshot of a cell phone&#10;&#10;Description generated with very high confidence"/>
          <p:cNvPicPr preferRelativeResize="0"/>
          <p:nvPr/>
        </p:nvPicPr>
        <p:blipFill rotWithShape="1">
          <a:blip r:embed="rId4">
            <a:alphaModFix/>
          </a:blip>
          <a:srcRect/>
          <a:stretch/>
        </p:blipFill>
        <p:spPr>
          <a:xfrm>
            <a:off x="1315473" y="2492584"/>
            <a:ext cx="1453000" cy="1389239"/>
          </a:xfrm>
          <a:prstGeom prst="rect">
            <a:avLst/>
          </a:prstGeom>
          <a:noFill/>
          <a:ln>
            <a:noFill/>
          </a:ln>
        </p:spPr>
      </p:pic>
      <p:sp>
        <p:nvSpPr>
          <p:cNvPr id="322" name="Google Shape;322;p4"/>
          <p:cNvSpPr txBox="1"/>
          <p:nvPr/>
        </p:nvSpPr>
        <p:spPr>
          <a:xfrm>
            <a:off x="5856514" y="2055376"/>
            <a:ext cx="2698430"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100" b="0" i="0" u="none" strike="noStrike" cap="none">
                <a:solidFill>
                  <a:srgbClr val="4996CD"/>
                </a:solidFill>
                <a:latin typeface="Arial"/>
                <a:ea typeface="Arial"/>
                <a:cs typeface="Arial"/>
                <a:sym typeface="Arial"/>
              </a:rPr>
              <a:t>In May, the Bermuda Stock Exchange joined the UN SSE</a:t>
            </a:r>
            <a:endParaRPr sz="1400" b="0" i="0" u="none" strike="noStrike" cap="none">
              <a:solidFill>
                <a:srgbClr val="000000"/>
              </a:solidFill>
              <a:latin typeface="Arial"/>
              <a:ea typeface="Arial"/>
              <a:cs typeface="Arial"/>
              <a:sym typeface="Arial"/>
            </a:endParaRPr>
          </a:p>
        </p:txBody>
      </p:sp>
      <p:sp>
        <p:nvSpPr>
          <p:cNvPr id="323" name="Google Shape;323;p4"/>
          <p:cNvSpPr txBox="1"/>
          <p:nvPr/>
        </p:nvSpPr>
        <p:spPr>
          <a:xfrm>
            <a:off x="5856514" y="3509579"/>
            <a:ext cx="2830285"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100" b="0" i="0" u="none" strike="noStrike" cap="none">
                <a:solidFill>
                  <a:srgbClr val="4996CD"/>
                </a:solidFill>
                <a:latin typeface="Arial"/>
                <a:ea typeface="Arial"/>
                <a:cs typeface="Arial"/>
                <a:sym typeface="Arial"/>
              </a:rPr>
              <a:t>In April, the UN SSE welcomed the Nicaragua Stock Exchange as an official member</a:t>
            </a:r>
            <a:endParaRPr sz="1100" b="0" i="0" u="none" strike="noStrike" cap="none">
              <a:solidFill>
                <a:srgbClr val="4996CD"/>
              </a:solidFill>
              <a:latin typeface="Arial"/>
              <a:ea typeface="Arial"/>
              <a:cs typeface="Arial"/>
              <a:sym typeface="Arial"/>
            </a:endParaRPr>
          </a:p>
        </p:txBody>
      </p:sp>
      <p:sp>
        <p:nvSpPr>
          <p:cNvPr id="324" name="Google Shape;324;p4"/>
          <p:cNvSpPr txBox="1"/>
          <p:nvPr/>
        </p:nvSpPr>
        <p:spPr>
          <a:xfrm>
            <a:off x="2288924" y="1136849"/>
            <a:ext cx="491680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4996CD"/>
                </a:solidFill>
                <a:latin typeface="Arial"/>
                <a:ea typeface="Arial"/>
                <a:cs typeface="Arial"/>
                <a:sym typeface="Arial"/>
              </a:rPr>
              <a:t>Now </a:t>
            </a:r>
            <a:r>
              <a:rPr lang="en-US" sz="1800" b="1" i="0" u="none" strike="noStrike" cap="none" dirty="0">
                <a:solidFill>
                  <a:srgbClr val="4996CD"/>
                </a:solidFill>
                <a:latin typeface="Arial"/>
                <a:ea typeface="Arial"/>
                <a:cs typeface="Arial"/>
                <a:sym typeface="Arial"/>
              </a:rPr>
              <a:t>103</a:t>
            </a:r>
            <a:r>
              <a:rPr lang="en-US" sz="1800" b="0" i="0" u="none" strike="noStrike" cap="none" dirty="0">
                <a:solidFill>
                  <a:srgbClr val="4996CD"/>
                </a:solidFill>
                <a:latin typeface="Arial"/>
                <a:ea typeface="Arial"/>
                <a:cs typeface="Arial"/>
                <a:sym typeface="Arial"/>
              </a:rPr>
              <a:t> </a:t>
            </a:r>
            <a:r>
              <a:rPr lang="en-US" sz="1800" b="0" i="0" u="none" strike="noStrike" cap="none" dirty="0" smtClean="0">
                <a:solidFill>
                  <a:srgbClr val="4996CD"/>
                </a:solidFill>
                <a:latin typeface="Arial"/>
                <a:ea typeface="Arial"/>
                <a:cs typeface="Arial"/>
                <a:sym typeface="Arial"/>
              </a:rPr>
              <a:t>SSE </a:t>
            </a:r>
            <a:r>
              <a:rPr lang="en-US" sz="1800" b="0" i="0" u="none" strike="noStrike" cap="none" dirty="0">
                <a:solidFill>
                  <a:srgbClr val="4996CD"/>
                </a:solidFill>
                <a:latin typeface="Arial"/>
                <a:ea typeface="Arial"/>
                <a:cs typeface="Arial"/>
                <a:sym typeface="Arial"/>
              </a:rPr>
              <a:t>Partner Exchanges</a:t>
            </a:r>
            <a:r>
              <a:rPr lang="en-US" sz="1400" b="0" i="0" u="none" strike="noStrike" cap="none" dirty="0">
                <a:solidFill>
                  <a:srgbClr val="4996CD"/>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325" name="Google Shape;325;p4" descr="Fireworks outline"/>
          <p:cNvPicPr preferRelativeResize="0"/>
          <p:nvPr/>
        </p:nvPicPr>
        <p:blipFill rotWithShape="1">
          <a:blip r:embed="rId5">
            <a:alphaModFix/>
          </a:blip>
          <a:srcRect/>
          <a:stretch/>
        </p:blipFill>
        <p:spPr>
          <a:xfrm>
            <a:off x="6042975" y="864315"/>
            <a:ext cx="914400" cy="914400"/>
          </a:xfrm>
          <a:prstGeom prst="rect">
            <a:avLst/>
          </a:prstGeom>
          <a:noFill/>
          <a:ln>
            <a:noFill/>
          </a:ln>
        </p:spPr>
      </p:pic>
      <p:pic>
        <p:nvPicPr>
          <p:cNvPr id="326" name="Google Shape;326;p4" descr="Fireworks outline"/>
          <p:cNvPicPr preferRelativeResize="0"/>
          <p:nvPr/>
        </p:nvPicPr>
        <p:blipFill rotWithShape="1">
          <a:blip r:embed="rId5">
            <a:alphaModFix/>
          </a:blip>
          <a:srcRect/>
          <a:stretch/>
        </p:blipFill>
        <p:spPr>
          <a:xfrm>
            <a:off x="1315473" y="864315"/>
            <a:ext cx="914400" cy="914400"/>
          </a:xfrm>
          <a:prstGeom prst="rect">
            <a:avLst/>
          </a:prstGeom>
          <a:noFill/>
          <a:ln>
            <a:noFill/>
          </a:ln>
        </p:spPr>
      </p:pic>
      <p:pic>
        <p:nvPicPr>
          <p:cNvPr id="327" name="Google Shape;327;p4"/>
          <p:cNvPicPr preferRelativeResize="0"/>
          <p:nvPr/>
        </p:nvPicPr>
        <p:blipFill rotWithShape="1">
          <a:blip r:embed="rId6">
            <a:alphaModFix/>
          </a:blip>
          <a:srcRect/>
          <a:stretch/>
        </p:blipFill>
        <p:spPr>
          <a:xfrm>
            <a:off x="3832859" y="1978348"/>
            <a:ext cx="1524000" cy="942975"/>
          </a:xfrm>
          <a:prstGeom prst="rect">
            <a:avLst/>
          </a:prstGeom>
          <a:noFill/>
          <a:ln>
            <a:noFill/>
          </a:ln>
        </p:spPr>
      </p:pic>
      <p:pic>
        <p:nvPicPr>
          <p:cNvPr id="328" name="Google Shape;328;p4"/>
          <p:cNvPicPr preferRelativeResize="0"/>
          <p:nvPr/>
        </p:nvPicPr>
        <p:blipFill rotWithShape="1">
          <a:blip r:embed="rId7">
            <a:alphaModFix/>
          </a:blip>
          <a:srcRect/>
          <a:stretch/>
        </p:blipFill>
        <p:spPr>
          <a:xfrm>
            <a:off x="3733517" y="3167560"/>
            <a:ext cx="1892583" cy="1756958"/>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Arial"/>
                <a:ea typeface="Arial"/>
                <a:cs typeface="Arial"/>
                <a:sym typeface="Arial"/>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p:txBody>
      </p:sp>
      <p:pic>
        <p:nvPicPr>
          <p:cNvPr id="335" name="Google Shape;335;p34"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36" name="Google Shape;336;p34"/>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662"/>
              <a:buNone/>
            </a:pPr>
            <a:fld id="{00000000-1234-1234-1234-123412341234}" type="slidenum">
              <a:rPr lang="en-US"/>
              <a:t>5</a:t>
            </a:fld>
            <a:endParaRPr/>
          </a:p>
        </p:txBody>
      </p:sp>
      <p:sp>
        <p:nvSpPr>
          <p:cNvPr id="337" name="Google Shape;337;p34"/>
          <p:cNvSpPr txBox="1"/>
          <p:nvPr/>
        </p:nvSpPr>
        <p:spPr>
          <a:xfrm>
            <a:off x="93345" y="180975"/>
            <a:ext cx="8205216" cy="718265"/>
          </a:xfrm>
          <a:prstGeom prst="rect">
            <a:avLst/>
          </a:prstGeom>
          <a:noFill/>
          <a:ln>
            <a:noFill/>
          </a:ln>
        </p:spPr>
        <p:txBody>
          <a:bodyPr spcFirstLastPara="1" wrap="square" lIns="91425" tIns="45700" rIns="91425" bIns="45700" anchor="b" anchorCtr="0">
            <a:normAutofit/>
          </a:bodyPr>
          <a:lstStyle/>
          <a:p>
            <a:pPr lvl="0">
              <a:lnSpc>
                <a:spcPct val="85000"/>
              </a:lnSpc>
              <a:buSzPts val="4324"/>
            </a:pPr>
            <a:r>
              <a:rPr lang="en-US" sz="4000" b="1" dirty="0">
                <a:solidFill>
                  <a:srgbClr val="015F9F"/>
                </a:solidFill>
              </a:rPr>
              <a:t>Climate Disclosure Training</a:t>
            </a:r>
            <a:endParaRPr lang="en-US" sz="4400" b="1" dirty="0">
              <a:solidFill>
                <a:srgbClr val="015F9F"/>
              </a:solidFill>
            </a:endParaRPr>
          </a:p>
        </p:txBody>
      </p:sp>
      <p:pic>
        <p:nvPicPr>
          <p:cNvPr id="338" name="Google Shape;338;p34"/>
          <p:cNvPicPr preferRelativeResize="0"/>
          <p:nvPr/>
        </p:nvPicPr>
        <p:blipFill rotWithShape="1">
          <a:blip r:embed="rId4">
            <a:alphaModFix/>
          </a:blip>
          <a:srcRect/>
          <a:stretch/>
        </p:blipFill>
        <p:spPr>
          <a:xfrm>
            <a:off x="5345741" y="3658412"/>
            <a:ext cx="2572132" cy="1520094"/>
          </a:xfrm>
          <a:prstGeom prst="rect">
            <a:avLst/>
          </a:prstGeom>
          <a:noFill/>
          <a:ln>
            <a:noFill/>
          </a:ln>
        </p:spPr>
      </p:pic>
      <p:pic>
        <p:nvPicPr>
          <p:cNvPr id="339" name="Google Shape;339;p34"/>
          <p:cNvPicPr preferRelativeResize="0"/>
          <p:nvPr/>
        </p:nvPicPr>
        <p:blipFill rotWithShape="1">
          <a:blip r:embed="rId5">
            <a:alphaModFix/>
          </a:blip>
          <a:srcRect/>
          <a:stretch/>
        </p:blipFill>
        <p:spPr>
          <a:xfrm>
            <a:off x="5345741" y="2043449"/>
            <a:ext cx="2572132" cy="1479155"/>
          </a:xfrm>
          <a:prstGeom prst="rect">
            <a:avLst/>
          </a:prstGeom>
          <a:noFill/>
          <a:ln>
            <a:noFill/>
          </a:ln>
        </p:spPr>
      </p:pic>
      <p:sp>
        <p:nvSpPr>
          <p:cNvPr id="340" name="Google Shape;340;p34"/>
          <p:cNvSpPr txBox="1"/>
          <p:nvPr/>
        </p:nvSpPr>
        <p:spPr>
          <a:xfrm>
            <a:off x="644482" y="6074793"/>
            <a:ext cx="7854900" cy="27690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sp>
        <p:nvSpPr>
          <p:cNvPr id="3" name="TextBox 2"/>
          <p:cNvSpPr txBox="1"/>
          <p:nvPr/>
        </p:nvSpPr>
        <p:spPr>
          <a:xfrm>
            <a:off x="982751" y="2225132"/>
            <a:ext cx="4030224" cy="2523768"/>
          </a:xfrm>
          <a:prstGeom prst="rect">
            <a:avLst/>
          </a:prstGeom>
          <a:noFill/>
        </p:spPr>
        <p:txBody>
          <a:bodyPr wrap="square" rtlCol="0">
            <a:spAutoFit/>
          </a:bodyPr>
          <a:lstStyle/>
          <a:p>
            <a:pPr marL="285750" indent="-285750">
              <a:spcBef>
                <a:spcPts val="1200"/>
              </a:spcBef>
              <a:spcAft>
                <a:spcPts val="1200"/>
              </a:spcAft>
              <a:buSzPts val="1400"/>
              <a:buFont typeface="Wingdings" panose="05000000000000000000" pitchFamily="2" charset="2"/>
              <a:buChar char="§"/>
            </a:pPr>
            <a:r>
              <a:rPr lang="en-US" dirty="0">
                <a:solidFill>
                  <a:srgbClr val="015F9F"/>
                </a:solidFill>
              </a:rPr>
              <a:t>SSE, IFC and CDSB joining forces to deliver training on climate disclosure</a:t>
            </a:r>
          </a:p>
          <a:p>
            <a:pPr marL="285750" indent="-285750">
              <a:spcBef>
                <a:spcPts val="1200"/>
              </a:spcBef>
              <a:spcAft>
                <a:spcPts val="1200"/>
              </a:spcAft>
              <a:buSzPts val="1400"/>
              <a:buFont typeface="Wingdings" panose="05000000000000000000" pitchFamily="2" charset="2"/>
              <a:buChar char="§"/>
            </a:pPr>
            <a:r>
              <a:rPr lang="en-US" dirty="0">
                <a:solidFill>
                  <a:srgbClr val="015F9F"/>
                </a:solidFill>
              </a:rPr>
              <a:t>Programme</a:t>
            </a:r>
            <a:r>
              <a:rPr lang="en-US" dirty="0">
                <a:solidFill>
                  <a:srgbClr val="015F9F"/>
                </a:solidFill>
              </a:rPr>
              <a:t> is free of </a:t>
            </a:r>
            <a:r>
              <a:rPr lang="en-US" dirty="0" smtClean="0">
                <a:solidFill>
                  <a:srgbClr val="015F9F"/>
                </a:solidFill>
              </a:rPr>
              <a:t>cost</a:t>
            </a:r>
            <a:endParaRPr lang="en-US" dirty="0">
              <a:solidFill>
                <a:srgbClr val="015F9F"/>
              </a:solidFill>
            </a:endParaRPr>
          </a:p>
          <a:p>
            <a:pPr marL="285750" indent="-285750">
              <a:spcBef>
                <a:spcPts val="1200"/>
              </a:spcBef>
              <a:spcAft>
                <a:spcPts val="1200"/>
              </a:spcAft>
              <a:buSzPts val="1400"/>
              <a:buFont typeface="Wingdings" panose="05000000000000000000" pitchFamily="2" charset="2"/>
              <a:buChar char="§"/>
            </a:pPr>
            <a:r>
              <a:rPr lang="en-US" dirty="0">
                <a:solidFill>
                  <a:srgbClr val="015F9F"/>
                </a:solidFill>
              </a:rPr>
              <a:t>Training for issuers, delivered in collaboration with exchanges</a:t>
            </a:r>
          </a:p>
          <a:p>
            <a:pPr marL="285750" indent="-285750">
              <a:spcBef>
                <a:spcPts val="1200"/>
              </a:spcBef>
              <a:spcAft>
                <a:spcPts val="1200"/>
              </a:spcAft>
              <a:buSzPts val="1400"/>
              <a:buFont typeface="Wingdings" panose="05000000000000000000" pitchFamily="2" charset="2"/>
              <a:buChar char="§"/>
            </a:pPr>
            <a:r>
              <a:rPr lang="en-US" dirty="0">
                <a:solidFill>
                  <a:srgbClr val="015F9F"/>
                </a:solidFill>
              </a:rPr>
              <a:t>Focus on implementation of TCFD recommendations</a:t>
            </a:r>
            <a:endParaRPr lang="en-US" dirty="0">
              <a:solidFill>
                <a:srgbClr val="015F9F"/>
              </a:solidFill>
            </a:endParaRPr>
          </a:p>
        </p:txBody>
      </p:sp>
      <p:sp>
        <p:nvSpPr>
          <p:cNvPr id="4" name="TextBox 3"/>
          <p:cNvSpPr txBox="1"/>
          <p:nvPr/>
        </p:nvSpPr>
        <p:spPr>
          <a:xfrm>
            <a:off x="5345741" y="1724891"/>
            <a:ext cx="2572132" cy="369332"/>
          </a:xfrm>
          <a:prstGeom prst="rect">
            <a:avLst/>
          </a:prstGeom>
          <a:noFill/>
        </p:spPr>
        <p:txBody>
          <a:bodyPr wrap="square" rtlCol="0">
            <a:spAutoFit/>
          </a:bodyPr>
          <a:lstStyle/>
          <a:p>
            <a:pPr algn="ctr"/>
            <a:r>
              <a:rPr lang="en-US" sz="1800" u="sng" dirty="0">
                <a:solidFill>
                  <a:srgbClr val="015F9F"/>
                </a:solidFill>
              </a:rPr>
              <a:t>Our training partners</a:t>
            </a:r>
            <a:endParaRPr lang="en-US" sz="1800" u="sng" dirty="0">
              <a:solidFill>
                <a:srgbClr val="015F9F"/>
              </a:solidFill>
            </a:endParaRPr>
          </a:p>
        </p:txBody>
      </p:sp>
      <p:pic>
        <p:nvPicPr>
          <p:cNvPr id="1026" name="Picture 2" descr="Welcome to our new fellows! - Tech and Law Cen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64" y="935355"/>
            <a:ext cx="1317871" cy="12497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321159" y="1724891"/>
            <a:ext cx="2849787" cy="369332"/>
          </a:xfrm>
          <a:prstGeom prst="rect">
            <a:avLst/>
          </a:prstGeom>
          <a:noFill/>
        </p:spPr>
        <p:txBody>
          <a:bodyPr wrap="square" rtlCol="0">
            <a:spAutoFit/>
          </a:bodyPr>
          <a:lstStyle/>
          <a:p>
            <a:pPr algn="ctr"/>
            <a:r>
              <a:rPr lang="en-US" sz="1800" u="sng" dirty="0">
                <a:solidFill>
                  <a:srgbClr val="015F9F"/>
                </a:solidFill>
              </a:rPr>
              <a:t>Our training </a:t>
            </a:r>
            <a:r>
              <a:rPr lang="en-US" sz="1800" u="sng" dirty="0" smtClean="0">
                <a:solidFill>
                  <a:srgbClr val="015F9F"/>
                </a:solidFill>
              </a:rPr>
              <a:t>programme</a:t>
            </a:r>
            <a:endParaRPr lang="en-US" sz="1800" u="sng" dirty="0">
              <a:solidFill>
                <a:srgbClr val="015F9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Arial"/>
                <a:ea typeface="Arial"/>
                <a:cs typeface="Arial"/>
                <a:sym typeface="Arial"/>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p:txBody>
      </p:sp>
      <p:pic>
        <p:nvPicPr>
          <p:cNvPr id="359" name="Google Shape;359;p35"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60" name="Google Shape;360;p35"/>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662"/>
              <a:buNone/>
            </a:pPr>
            <a:fld id="{00000000-1234-1234-1234-123412341234}" type="slidenum">
              <a:rPr lang="en-US"/>
              <a:t>6</a:t>
            </a:fld>
            <a:endParaRPr/>
          </a:p>
        </p:txBody>
      </p:sp>
      <p:sp>
        <p:nvSpPr>
          <p:cNvPr id="361" name="Google Shape;361;p35"/>
          <p:cNvSpPr txBox="1"/>
          <p:nvPr/>
        </p:nvSpPr>
        <p:spPr>
          <a:xfrm>
            <a:off x="93345" y="180975"/>
            <a:ext cx="8205216" cy="718265"/>
          </a:xfrm>
          <a:prstGeom prst="rect">
            <a:avLst/>
          </a:prstGeom>
          <a:noFill/>
          <a:ln>
            <a:noFill/>
          </a:ln>
        </p:spPr>
        <p:txBody>
          <a:bodyPr spcFirstLastPara="1" wrap="square" lIns="91425" tIns="45700" rIns="91425" bIns="45700" anchor="b" anchorCtr="0">
            <a:normAutofit/>
          </a:bodyPr>
          <a:lstStyle/>
          <a:p>
            <a:pPr lvl="0">
              <a:lnSpc>
                <a:spcPct val="85000"/>
              </a:lnSpc>
              <a:buSzPts val="4324"/>
            </a:pPr>
            <a:r>
              <a:rPr lang="en-US" sz="4000" b="1" dirty="0">
                <a:solidFill>
                  <a:srgbClr val="015F9F"/>
                </a:solidFill>
              </a:rPr>
              <a:t>Climate Disclosure Training</a:t>
            </a:r>
            <a:endParaRPr lang="en-US" sz="4400" b="1" dirty="0">
              <a:solidFill>
                <a:srgbClr val="015F9F"/>
              </a:solidFill>
            </a:endParaRPr>
          </a:p>
        </p:txBody>
      </p:sp>
      <p:sp>
        <p:nvSpPr>
          <p:cNvPr id="362" name="Google Shape;362;p35"/>
          <p:cNvSpPr txBox="1"/>
          <p:nvPr/>
        </p:nvSpPr>
        <p:spPr>
          <a:xfrm>
            <a:off x="457201" y="1498472"/>
            <a:ext cx="7903450"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2000" b="1" i="0" u="sng" strike="noStrike" cap="none" dirty="0" smtClean="0">
                <a:solidFill>
                  <a:srgbClr val="015F9F"/>
                </a:solidFill>
                <a:latin typeface="Arial"/>
                <a:ea typeface="Arial"/>
                <a:cs typeface="Arial"/>
                <a:sym typeface="Arial"/>
              </a:rPr>
              <a:t>Frequently asked questions</a:t>
            </a:r>
            <a:endParaRPr sz="2000" b="0" i="0" u="sng"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dirty="0">
              <a:solidFill>
                <a:srgbClr val="35527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15F9F"/>
                </a:solidFill>
                <a:latin typeface="Arial"/>
                <a:ea typeface="Arial"/>
                <a:cs typeface="Arial"/>
                <a:sym typeface="Arial"/>
              </a:rPr>
              <a:t>What is the training program and for whom is it? </a:t>
            </a:r>
            <a:endParaRPr sz="1400" b="1" i="0" u="none" strike="noStrike" cap="none" dirty="0">
              <a:solidFill>
                <a:srgbClr val="355276"/>
              </a:solidFill>
              <a:latin typeface="Arial"/>
              <a:ea typeface="Arial"/>
              <a:cs typeface="Arial"/>
              <a:sym typeface="Arial"/>
            </a:endParaRPr>
          </a:p>
          <a:p>
            <a:pPr marL="285750" marR="0" lvl="0" indent="-285750" algn="just" rtl="0">
              <a:lnSpc>
                <a:spcPct val="100000"/>
              </a:lnSpc>
              <a:spcBef>
                <a:spcPts val="0"/>
              </a:spcBef>
              <a:spcAft>
                <a:spcPts val="0"/>
              </a:spcAft>
              <a:buClr>
                <a:srgbClr val="355276"/>
              </a:buClr>
              <a:buSzPts val="1400"/>
              <a:buFont typeface="Noto Sans Symbols"/>
              <a:buChar char="▪"/>
            </a:pPr>
            <a:r>
              <a:rPr lang="en-US" sz="1400" b="0" i="0" u="none" strike="noStrike" cap="none" dirty="0">
                <a:solidFill>
                  <a:srgbClr val="015F9F"/>
                </a:solidFill>
                <a:latin typeface="Arial"/>
                <a:ea typeface="Arial"/>
                <a:cs typeface="Arial"/>
                <a:sym typeface="Arial"/>
              </a:rPr>
              <a:t>The training program can be offered by exchanges to their stakeholders and primarily addresses issuers and preparers of sustainability reports in companies. </a:t>
            </a:r>
            <a:endParaRPr sz="1400" b="0" i="0" u="none" strike="noStrike" cap="none" dirty="0">
              <a:solidFill>
                <a:srgbClr val="000000"/>
              </a:solidFill>
              <a:latin typeface="Arial"/>
              <a:ea typeface="Arial"/>
              <a:cs typeface="Arial"/>
              <a:sym typeface="Arial"/>
            </a:endParaRPr>
          </a:p>
          <a:p>
            <a:pPr marL="285750" marR="0" lvl="0" indent="-196850" algn="just" rtl="0">
              <a:lnSpc>
                <a:spcPct val="100000"/>
              </a:lnSpc>
              <a:spcBef>
                <a:spcPts val="0"/>
              </a:spcBef>
              <a:spcAft>
                <a:spcPts val="0"/>
              </a:spcAft>
              <a:buClr>
                <a:srgbClr val="355276"/>
              </a:buClr>
              <a:buSzPts val="1400"/>
              <a:buFont typeface="Noto Sans Symbols"/>
              <a:buNone/>
            </a:pPr>
            <a:endParaRPr sz="1400" b="0" i="0" u="none" strike="noStrike" cap="none" dirty="0">
              <a:solidFill>
                <a:srgbClr val="35527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15F9F"/>
                </a:solidFill>
                <a:latin typeface="Arial"/>
                <a:ea typeface="Arial"/>
                <a:cs typeface="Arial"/>
                <a:sym typeface="Arial"/>
              </a:rPr>
              <a:t>Are there any costs related to the training? </a:t>
            </a:r>
            <a:endParaRPr sz="1400" b="1" i="0" u="none" strike="noStrike" cap="none" dirty="0">
              <a:solidFill>
                <a:srgbClr val="355276"/>
              </a:solidFill>
              <a:latin typeface="Arial"/>
              <a:ea typeface="Arial"/>
              <a:cs typeface="Arial"/>
              <a:sym typeface="Arial"/>
            </a:endParaRPr>
          </a:p>
          <a:p>
            <a:pPr marL="285750" marR="0" lvl="0" indent="-285750" algn="just" rtl="0">
              <a:lnSpc>
                <a:spcPct val="100000"/>
              </a:lnSpc>
              <a:spcBef>
                <a:spcPts val="0"/>
              </a:spcBef>
              <a:spcAft>
                <a:spcPts val="0"/>
              </a:spcAft>
              <a:buClr>
                <a:srgbClr val="355276"/>
              </a:buClr>
              <a:buSzPts val="1400"/>
              <a:buFont typeface="Noto Sans Symbols"/>
              <a:buChar char="▪"/>
            </a:pPr>
            <a:r>
              <a:rPr lang="en-US" sz="1400" b="0" i="0" u="none" strike="noStrike" cap="none" dirty="0">
                <a:solidFill>
                  <a:srgbClr val="015F9F"/>
                </a:solidFill>
                <a:latin typeface="Arial"/>
                <a:ea typeface="Arial"/>
                <a:cs typeface="Arial"/>
                <a:sym typeface="Arial"/>
              </a:rPr>
              <a:t> No financial costs occur for the exchange or participants of the course. However, the exchange will assist in organizing outreach to its issuers and other relevant stakeholders.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355276"/>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dirty="0">
                <a:solidFill>
                  <a:srgbClr val="015F9F"/>
                </a:solidFill>
                <a:latin typeface="Arial"/>
                <a:ea typeface="Arial"/>
                <a:cs typeface="Arial"/>
                <a:sym typeface="Arial"/>
              </a:rPr>
              <a:t>How can exchanges partake? </a:t>
            </a:r>
            <a:endParaRPr sz="1400" b="1" i="0" u="none" strike="noStrike" cap="none" dirty="0">
              <a:solidFill>
                <a:srgbClr val="355276"/>
              </a:solidFill>
              <a:latin typeface="Arial"/>
              <a:ea typeface="Arial"/>
              <a:cs typeface="Arial"/>
              <a:sym typeface="Arial"/>
            </a:endParaRPr>
          </a:p>
          <a:p>
            <a:pPr marL="285750" marR="0" lvl="0" indent="-285750" algn="just" rtl="0">
              <a:lnSpc>
                <a:spcPct val="100000"/>
              </a:lnSpc>
              <a:spcBef>
                <a:spcPts val="0"/>
              </a:spcBef>
              <a:spcAft>
                <a:spcPts val="0"/>
              </a:spcAft>
              <a:buClr>
                <a:srgbClr val="355276"/>
              </a:buClr>
              <a:buSzPts val="1400"/>
              <a:buFont typeface="Noto Sans Symbols"/>
              <a:buChar char="▪"/>
            </a:pPr>
            <a:r>
              <a:rPr lang="en-US" sz="1400" b="0" i="0" u="none" strike="noStrike" cap="none" dirty="0">
                <a:solidFill>
                  <a:srgbClr val="015F9F"/>
                </a:solidFill>
                <a:latin typeface="Arial"/>
                <a:ea typeface="Arial"/>
                <a:cs typeface="Arial"/>
                <a:sym typeface="Arial"/>
              </a:rPr>
              <a:t> Exchanges can reach out to: </a:t>
            </a:r>
            <a:r>
              <a:rPr lang="en-US" sz="1400" b="1" i="0" u="sng" strike="noStrike" cap="none" dirty="0">
                <a:solidFill>
                  <a:srgbClr val="015F9F"/>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climate@sseinitative.org</a:t>
            </a:r>
            <a:r>
              <a:rPr lang="en-US" sz="1400" b="1" i="0" u="none" strike="noStrike" cap="none" dirty="0">
                <a:solidFill>
                  <a:srgbClr val="015F9F"/>
                </a:solidFill>
                <a:latin typeface="Arial"/>
                <a:ea typeface="Arial"/>
                <a:cs typeface="Arial"/>
                <a:sym typeface="Arial"/>
              </a:rPr>
              <a:t> </a:t>
            </a:r>
            <a:r>
              <a:rPr lang="en-US" sz="1400" b="0" i="0" u="none" strike="noStrike" cap="none" dirty="0">
                <a:solidFill>
                  <a:srgbClr val="015F9F"/>
                </a:solidFill>
                <a:latin typeface="Arial"/>
                <a:ea typeface="Arial"/>
                <a:cs typeface="Arial"/>
                <a:sym typeface="Arial"/>
              </a:rPr>
              <a:t>to receive more information and express their interest to offer the training to their market. </a:t>
            </a:r>
            <a:endParaRPr sz="1400" b="0" i="0" u="none" strike="noStrike" cap="none" dirty="0">
              <a:solidFill>
                <a:srgbClr val="000000"/>
              </a:solidFill>
              <a:latin typeface="Arial"/>
              <a:ea typeface="Arial"/>
              <a:cs typeface="Arial"/>
              <a:sym typeface="Arial"/>
            </a:endParaRPr>
          </a:p>
        </p:txBody>
      </p:sp>
      <p:sp>
        <p:nvSpPr>
          <p:cNvPr id="363" name="Google Shape;363;p35"/>
          <p:cNvSpPr txBox="1"/>
          <p:nvPr/>
        </p:nvSpPr>
        <p:spPr>
          <a:xfrm>
            <a:off x="457201" y="6079355"/>
            <a:ext cx="785503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3"/>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Arial"/>
                <a:ea typeface="Arial"/>
                <a:cs typeface="Arial"/>
                <a:sym typeface="Arial"/>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p:txBody>
      </p:sp>
      <p:pic>
        <p:nvPicPr>
          <p:cNvPr id="347" name="Google Shape;347;p33"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48" name="Google Shape;348;p33"/>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662"/>
              <a:buNone/>
            </a:pPr>
            <a:fld id="{00000000-1234-1234-1234-123412341234}" type="slidenum">
              <a:rPr lang="en-US"/>
              <a:t>7</a:t>
            </a:fld>
            <a:endParaRPr/>
          </a:p>
        </p:txBody>
      </p:sp>
      <p:sp>
        <p:nvSpPr>
          <p:cNvPr id="349" name="Google Shape;349;p33"/>
          <p:cNvSpPr txBox="1"/>
          <p:nvPr/>
        </p:nvSpPr>
        <p:spPr>
          <a:xfrm>
            <a:off x="93345" y="180976"/>
            <a:ext cx="8350744" cy="718264"/>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0000"/>
              </a:buClr>
              <a:buSzPts val="4324"/>
              <a:buFont typeface="Arial"/>
              <a:buNone/>
            </a:pPr>
            <a:r>
              <a:rPr lang="en-US" sz="4000" b="1" i="0" u="none" strike="noStrike" cap="none" dirty="0" smtClean="0">
                <a:solidFill>
                  <a:srgbClr val="015F9F"/>
                </a:solidFill>
                <a:latin typeface="Arial"/>
                <a:ea typeface="Arial"/>
                <a:cs typeface="Arial"/>
                <a:sym typeface="Arial"/>
              </a:rPr>
              <a:t>Climate </a:t>
            </a:r>
            <a:r>
              <a:rPr lang="en-US" sz="4000" b="1" i="0" u="none" strike="noStrike" cap="none" dirty="0">
                <a:solidFill>
                  <a:srgbClr val="015F9F"/>
                </a:solidFill>
                <a:latin typeface="Arial"/>
                <a:ea typeface="Arial"/>
                <a:cs typeface="Arial"/>
                <a:sym typeface="Arial"/>
              </a:rPr>
              <a:t>Disclosure Training</a:t>
            </a:r>
            <a:endParaRPr sz="4400" b="1" i="0" u="none" strike="noStrike" cap="none" dirty="0">
              <a:solidFill>
                <a:srgbClr val="015F9F"/>
              </a:solidFill>
              <a:latin typeface="Arial"/>
              <a:ea typeface="Arial"/>
              <a:cs typeface="Arial"/>
              <a:sym typeface="Arial"/>
            </a:endParaRPr>
          </a:p>
        </p:txBody>
      </p:sp>
      <p:sp>
        <p:nvSpPr>
          <p:cNvPr id="350" name="Google Shape;350;p33"/>
          <p:cNvSpPr txBox="1"/>
          <p:nvPr/>
        </p:nvSpPr>
        <p:spPr>
          <a:xfrm>
            <a:off x="457201" y="6079355"/>
            <a:ext cx="785503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pic>
        <p:nvPicPr>
          <p:cNvPr id="2" name="Picture 1"/>
          <p:cNvPicPr>
            <a:picLocks noChangeAspect="1"/>
          </p:cNvPicPr>
          <p:nvPr/>
        </p:nvPicPr>
        <p:blipFill>
          <a:blip r:embed="rId4"/>
          <a:stretch>
            <a:fillRect/>
          </a:stretch>
        </p:blipFill>
        <p:spPr>
          <a:xfrm>
            <a:off x="4990582" y="1176239"/>
            <a:ext cx="2425065" cy="3308223"/>
          </a:xfrm>
          <a:prstGeom prst="rect">
            <a:avLst/>
          </a:prstGeom>
        </p:spPr>
      </p:pic>
      <p:pic>
        <p:nvPicPr>
          <p:cNvPr id="3" name="Picture 2"/>
          <p:cNvPicPr>
            <a:picLocks noChangeAspect="1"/>
          </p:cNvPicPr>
          <p:nvPr/>
        </p:nvPicPr>
        <p:blipFill rotWithShape="1">
          <a:blip r:embed="rId5"/>
          <a:srcRect l="4580" t="3176"/>
          <a:stretch/>
        </p:blipFill>
        <p:spPr>
          <a:xfrm>
            <a:off x="6473004" y="2766040"/>
            <a:ext cx="2293991" cy="3174815"/>
          </a:xfrm>
          <a:prstGeom prst="rect">
            <a:avLst/>
          </a:prstGeom>
        </p:spPr>
      </p:pic>
      <p:sp>
        <p:nvSpPr>
          <p:cNvPr id="4" name="Rectangle 3"/>
          <p:cNvSpPr/>
          <p:nvPr/>
        </p:nvSpPr>
        <p:spPr>
          <a:xfrm>
            <a:off x="706323" y="1950414"/>
            <a:ext cx="3325350" cy="2862322"/>
          </a:xfrm>
          <a:prstGeom prst="rect">
            <a:avLst/>
          </a:prstGeom>
        </p:spPr>
        <p:txBody>
          <a:bodyPr wrap="square">
            <a:spAutoFit/>
          </a:bodyPr>
          <a:lstStyle/>
          <a:p>
            <a:pPr marL="285750" lvl="0" indent="-285750" algn="just">
              <a:spcBef>
                <a:spcPts val="1200"/>
              </a:spcBef>
              <a:spcAft>
                <a:spcPts val="1200"/>
              </a:spcAft>
              <a:buClr>
                <a:srgbClr val="355276"/>
              </a:buClr>
              <a:buSzPts val="1400"/>
              <a:buFont typeface="Noto Sans Symbols"/>
              <a:buChar char="▪"/>
            </a:pPr>
            <a:r>
              <a:rPr lang="en-US" dirty="0">
                <a:solidFill>
                  <a:srgbClr val="015F9F"/>
                </a:solidFill>
              </a:rPr>
              <a:t>The training is a continuation of the </a:t>
            </a:r>
            <a:r>
              <a:rPr lang="en-US" dirty="0" smtClean="0">
                <a:solidFill>
                  <a:srgbClr val="015F9F"/>
                </a:solidFill>
              </a:rPr>
              <a:t>SSE </a:t>
            </a:r>
            <a:r>
              <a:rPr lang="en-US" dirty="0">
                <a:solidFill>
                  <a:srgbClr val="015F9F"/>
                </a:solidFill>
              </a:rPr>
              <a:t>work on the upcoming Model Guidance and Action Plan (to be launched on the </a:t>
            </a:r>
            <a:r>
              <a:rPr lang="en-US" dirty="0" smtClean="0">
                <a:solidFill>
                  <a:srgbClr val="015F9F"/>
                </a:solidFill>
              </a:rPr>
              <a:t>29 </a:t>
            </a:r>
            <a:r>
              <a:rPr lang="en-US" dirty="0">
                <a:solidFill>
                  <a:srgbClr val="015F9F"/>
                </a:solidFill>
              </a:rPr>
              <a:t>June). </a:t>
            </a:r>
            <a:endParaRPr lang="en-US" dirty="0" smtClean="0">
              <a:solidFill>
                <a:srgbClr val="015F9F"/>
              </a:solidFill>
            </a:endParaRPr>
          </a:p>
          <a:p>
            <a:pPr marL="285750" lvl="0" indent="-285750" algn="just">
              <a:spcBef>
                <a:spcPts val="1200"/>
              </a:spcBef>
              <a:spcAft>
                <a:spcPts val="1200"/>
              </a:spcAft>
              <a:buClr>
                <a:srgbClr val="355276"/>
              </a:buClr>
              <a:buSzPts val="1400"/>
              <a:buFont typeface="Noto Sans Symbols"/>
              <a:buChar char="▪"/>
            </a:pPr>
            <a:r>
              <a:rPr lang="en-US" dirty="0" smtClean="0">
                <a:solidFill>
                  <a:srgbClr val="015F9F"/>
                </a:solidFill>
              </a:rPr>
              <a:t>The “two legs” of market education are guidance and training. </a:t>
            </a:r>
            <a:endParaRPr lang="en-US" dirty="0">
              <a:solidFill>
                <a:srgbClr val="015F9F"/>
              </a:solidFill>
            </a:endParaRPr>
          </a:p>
          <a:p>
            <a:pPr marL="285750" lvl="0" indent="-285750" algn="just">
              <a:spcBef>
                <a:spcPts val="1200"/>
              </a:spcBef>
              <a:spcAft>
                <a:spcPts val="1200"/>
              </a:spcAft>
              <a:buClr>
                <a:srgbClr val="355276"/>
              </a:buClr>
              <a:buSzPts val="1400"/>
              <a:buFont typeface="Noto Sans Symbols"/>
              <a:buChar char="▪"/>
            </a:pPr>
            <a:r>
              <a:rPr lang="en-US" dirty="0" smtClean="0">
                <a:solidFill>
                  <a:srgbClr val="015F9F"/>
                </a:solidFill>
              </a:rPr>
              <a:t>The climate disclosure training will complement the new SSE guidance documents and build on expertise from IFC and CDSB.</a:t>
            </a:r>
            <a:endParaRPr lang="en-US" dirty="0"/>
          </a:p>
        </p:txBody>
      </p:sp>
      <p:sp>
        <p:nvSpPr>
          <p:cNvPr id="5" name="TextBox 4"/>
          <p:cNvSpPr txBox="1"/>
          <p:nvPr/>
        </p:nvSpPr>
        <p:spPr>
          <a:xfrm>
            <a:off x="7415647" y="1658044"/>
            <a:ext cx="1184563" cy="646331"/>
          </a:xfrm>
          <a:prstGeom prst="rect">
            <a:avLst/>
          </a:prstGeom>
          <a:noFill/>
          <a:ln>
            <a:solidFill>
              <a:srgbClr val="FF0000"/>
            </a:solidFill>
          </a:ln>
        </p:spPr>
        <p:txBody>
          <a:bodyPr wrap="square" rtlCol="0">
            <a:spAutoFit/>
          </a:bodyPr>
          <a:lstStyle/>
          <a:p>
            <a:pPr algn="ctr"/>
            <a:r>
              <a:rPr lang="en-US" sz="1200" dirty="0">
                <a:solidFill>
                  <a:srgbClr val="FF0000"/>
                </a:solidFill>
              </a:rPr>
              <a:t>Coming soon! Launch date 29 June.</a:t>
            </a:r>
            <a:endParaRPr lang="en-US" sz="120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6"/>
          <p:cNvSpPr txBox="1"/>
          <p:nvPr/>
        </p:nvSpPr>
        <p:spPr>
          <a:xfrm>
            <a:off x="22860" y="6492162"/>
            <a:ext cx="9143999" cy="359519"/>
          </a:xfrm>
          <a:prstGeom prst="rect">
            <a:avLst/>
          </a:prstGeom>
          <a:noFill/>
          <a:ln>
            <a:noFill/>
          </a:ln>
        </p:spPr>
        <p:txBody>
          <a:bodyPr spcFirstLastPara="1" wrap="square" lIns="68575" tIns="34275" rIns="68575" bIns="34275" anchor="t" anchorCtr="0">
            <a:norm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Arial"/>
                <a:ea typeface="Arial"/>
                <a:cs typeface="Arial"/>
                <a:sym typeface="Arial"/>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Arial"/>
              <a:ea typeface="Arial"/>
              <a:cs typeface="Arial"/>
              <a:sym typeface="Arial"/>
            </a:endParaRPr>
          </a:p>
        </p:txBody>
      </p:sp>
      <p:pic>
        <p:nvPicPr>
          <p:cNvPr id="370" name="Google Shape;370;p36"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71" name="Google Shape;371;p36"/>
          <p:cNvSpPr txBox="1">
            <a:spLocks noGrp="1"/>
          </p:cNvSpPr>
          <p:nvPr>
            <p:ph type="sldNum" idx="12"/>
          </p:nvPr>
        </p:nvSpPr>
        <p:spPr>
          <a:xfrm>
            <a:off x="6553201" y="6356354"/>
            <a:ext cx="2133598" cy="365199"/>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662"/>
              <a:buNone/>
            </a:pPr>
            <a:fld id="{00000000-1234-1234-1234-123412341234}" type="slidenum">
              <a:rPr lang="en-US"/>
              <a:t>8</a:t>
            </a:fld>
            <a:endParaRPr/>
          </a:p>
        </p:txBody>
      </p:sp>
      <p:sp>
        <p:nvSpPr>
          <p:cNvPr id="372" name="Google Shape;372;p36"/>
          <p:cNvSpPr txBox="1"/>
          <p:nvPr/>
        </p:nvSpPr>
        <p:spPr>
          <a:xfrm>
            <a:off x="93345" y="180975"/>
            <a:ext cx="8205216" cy="718265"/>
          </a:xfrm>
          <a:prstGeom prst="rect">
            <a:avLst/>
          </a:prstGeom>
          <a:noFill/>
          <a:ln>
            <a:noFill/>
          </a:ln>
        </p:spPr>
        <p:txBody>
          <a:bodyPr spcFirstLastPara="1" wrap="square" lIns="91425" tIns="45700" rIns="91425" bIns="45700" anchor="b" anchorCtr="0">
            <a:normAutofit/>
          </a:bodyPr>
          <a:lstStyle/>
          <a:p>
            <a:pPr lvl="0">
              <a:lnSpc>
                <a:spcPct val="85000"/>
              </a:lnSpc>
              <a:buSzPts val="4324"/>
            </a:pPr>
            <a:r>
              <a:rPr lang="en-US" sz="4000" b="1" dirty="0">
                <a:solidFill>
                  <a:srgbClr val="015F9F"/>
                </a:solidFill>
              </a:rPr>
              <a:t>Climate Disclosure Training</a:t>
            </a:r>
            <a:endParaRPr lang="en-US" sz="4400" b="1" dirty="0">
              <a:solidFill>
                <a:srgbClr val="015F9F"/>
              </a:solidFill>
            </a:endParaRPr>
          </a:p>
        </p:txBody>
      </p:sp>
      <p:sp>
        <p:nvSpPr>
          <p:cNvPr id="373" name="Google Shape;373;p36"/>
          <p:cNvSpPr txBox="1"/>
          <p:nvPr/>
        </p:nvSpPr>
        <p:spPr>
          <a:xfrm>
            <a:off x="451556" y="980511"/>
            <a:ext cx="5915378" cy="4616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15F9F"/>
                </a:solidFill>
                <a:latin typeface="Arial"/>
                <a:ea typeface="Arial"/>
                <a:cs typeface="Arial"/>
                <a:sym typeface="Arial"/>
              </a:rPr>
              <a:t>Course Content Overview: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15F9F"/>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15F9F"/>
                </a:solidFill>
                <a:latin typeface="Arial"/>
                <a:ea typeface="Arial"/>
                <a:cs typeface="Arial"/>
                <a:sym typeface="Arial"/>
              </a:rPr>
              <a:t>There are three course modules: </a:t>
            </a:r>
            <a:endParaRPr sz="1400" b="0" i="0" u="none" strike="noStrike" cap="none">
              <a:solidFill>
                <a:srgbClr val="000000"/>
              </a:solidFill>
              <a:latin typeface="Arial"/>
              <a:ea typeface="Arial"/>
              <a:cs typeface="Arial"/>
              <a:sym typeface="Arial"/>
            </a:endParaRPr>
          </a:p>
          <a:p>
            <a:pPr marL="285750" marR="0" lvl="0" indent="-196850" algn="just" rtl="0">
              <a:lnSpc>
                <a:spcPct val="100000"/>
              </a:lnSpc>
              <a:spcBef>
                <a:spcPts val="0"/>
              </a:spcBef>
              <a:spcAft>
                <a:spcPts val="0"/>
              </a:spcAft>
              <a:buClr>
                <a:srgbClr val="355276"/>
              </a:buClr>
              <a:buSzPts val="1400"/>
              <a:buFont typeface="Noto Sans Symbols"/>
              <a:buNone/>
            </a:pPr>
            <a:endParaRPr sz="1400" b="0" i="0" u="none" strike="noStrike" cap="none">
              <a:solidFill>
                <a:srgbClr val="015F9F"/>
              </a:solidFill>
              <a:latin typeface="Arial"/>
              <a:ea typeface="Arial"/>
              <a:cs typeface="Arial"/>
              <a:sym typeface="Arial"/>
            </a:endParaRPr>
          </a:p>
          <a:p>
            <a:pPr marL="285750" marR="0" lvl="0" indent="-285750" algn="just" rtl="0">
              <a:lnSpc>
                <a:spcPct val="100000"/>
              </a:lnSpc>
              <a:spcBef>
                <a:spcPts val="0"/>
              </a:spcBef>
              <a:spcAft>
                <a:spcPts val="0"/>
              </a:spcAft>
              <a:buClr>
                <a:srgbClr val="355276"/>
              </a:buClr>
              <a:buSzPts val="1400"/>
              <a:buFont typeface="Noto Sans Symbols"/>
              <a:buChar char="▪"/>
            </a:pPr>
            <a:r>
              <a:rPr lang="en-US" sz="1400" b="1" i="0" u="none" strike="noStrike" cap="none">
                <a:solidFill>
                  <a:srgbClr val="015F9F"/>
                </a:solidFill>
                <a:latin typeface="Arial"/>
                <a:ea typeface="Arial"/>
                <a:cs typeface="Arial"/>
                <a:sym typeface="Arial"/>
              </a:rPr>
              <a:t>TCFD 101 </a:t>
            </a:r>
            <a:r>
              <a:rPr lang="en-US" sz="1400" b="0" i="0" u="none" strike="noStrike" cap="none">
                <a:solidFill>
                  <a:srgbClr val="015F9F"/>
                </a:solidFill>
                <a:latin typeface="Arial"/>
                <a:ea typeface="Arial"/>
                <a:cs typeface="Arial"/>
                <a:sym typeface="Arial"/>
              </a:rPr>
              <a:t>provides an overview of what climate-related reporting is and why it is important. It will also provide participants with the global and regional context and focus on the initial steps on how to address the TCFD recommendations. </a:t>
            </a:r>
            <a:endParaRPr sz="1400" b="0" i="0" u="none" strike="noStrike" cap="none">
              <a:solidFill>
                <a:srgbClr val="000000"/>
              </a:solidFill>
              <a:latin typeface="Arial"/>
              <a:ea typeface="Arial"/>
              <a:cs typeface="Arial"/>
              <a:sym typeface="Arial"/>
            </a:endParaRPr>
          </a:p>
          <a:p>
            <a:pPr marL="285750" marR="0" lvl="0" indent="-196850" algn="just" rtl="0">
              <a:lnSpc>
                <a:spcPct val="100000"/>
              </a:lnSpc>
              <a:spcBef>
                <a:spcPts val="0"/>
              </a:spcBef>
              <a:spcAft>
                <a:spcPts val="0"/>
              </a:spcAft>
              <a:buClr>
                <a:srgbClr val="355276"/>
              </a:buClr>
              <a:buSzPts val="1400"/>
              <a:buFont typeface="Noto Sans Symbols"/>
              <a:buNone/>
            </a:pPr>
            <a:endParaRPr sz="1400" b="0" i="0" u="none" strike="noStrike" cap="none">
              <a:solidFill>
                <a:srgbClr val="015F9F"/>
              </a:solidFill>
              <a:latin typeface="Arial"/>
              <a:ea typeface="Arial"/>
              <a:cs typeface="Arial"/>
              <a:sym typeface="Arial"/>
            </a:endParaRPr>
          </a:p>
          <a:p>
            <a:pPr marL="285750" marR="0" lvl="4" indent="-285750" algn="just" rtl="0">
              <a:lnSpc>
                <a:spcPct val="100000"/>
              </a:lnSpc>
              <a:spcBef>
                <a:spcPts val="0"/>
              </a:spcBef>
              <a:spcAft>
                <a:spcPts val="0"/>
              </a:spcAft>
              <a:buClr>
                <a:srgbClr val="355276"/>
              </a:buClr>
              <a:buSzPts val="1400"/>
              <a:buFont typeface="Noto Sans Symbols"/>
              <a:buChar char="▪"/>
            </a:pPr>
            <a:r>
              <a:rPr lang="en-US" sz="1400" b="1" i="0" u="none" strike="noStrike" cap="none">
                <a:solidFill>
                  <a:srgbClr val="015F9F"/>
                </a:solidFill>
                <a:latin typeface="Arial"/>
                <a:ea typeface="Arial"/>
                <a:cs typeface="Arial"/>
                <a:sym typeface="Arial"/>
              </a:rPr>
              <a:t>TCFD 102 </a:t>
            </a:r>
            <a:r>
              <a:rPr lang="en-US" sz="1400" b="0" i="0" u="none" strike="noStrike" cap="none">
                <a:solidFill>
                  <a:srgbClr val="015F9F"/>
                </a:solidFill>
                <a:latin typeface="Arial"/>
                <a:ea typeface="Arial"/>
                <a:cs typeface="Arial"/>
                <a:sym typeface="Arial"/>
              </a:rPr>
              <a:t>provides an in-depth program during which participants will peer-review each others’ TCFD reports and wider good practice. For markets with no or very little reporting on TCFD, the course will focus on setting up internal processes for reporting and potential first areas to get started on.  </a:t>
            </a:r>
            <a:endParaRPr sz="1400" b="0" i="0" u="none" strike="noStrike" cap="none">
              <a:solidFill>
                <a:srgbClr val="000000"/>
              </a:solidFill>
              <a:latin typeface="Arial"/>
              <a:ea typeface="Arial"/>
              <a:cs typeface="Arial"/>
              <a:sym typeface="Arial"/>
            </a:endParaRPr>
          </a:p>
          <a:p>
            <a:pPr marL="285750" marR="0" lvl="4" indent="-196850" algn="just" rtl="0">
              <a:lnSpc>
                <a:spcPct val="100000"/>
              </a:lnSpc>
              <a:spcBef>
                <a:spcPts val="0"/>
              </a:spcBef>
              <a:spcAft>
                <a:spcPts val="0"/>
              </a:spcAft>
              <a:buClr>
                <a:srgbClr val="355276"/>
              </a:buClr>
              <a:buSzPts val="1400"/>
              <a:buFont typeface="Noto Sans Symbols"/>
              <a:buNone/>
            </a:pPr>
            <a:endParaRPr sz="1400" b="0" i="0" u="none" strike="noStrike" cap="none">
              <a:solidFill>
                <a:srgbClr val="015F9F"/>
              </a:solidFill>
              <a:latin typeface="Arial"/>
              <a:ea typeface="Arial"/>
              <a:cs typeface="Arial"/>
              <a:sym typeface="Arial"/>
            </a:endParaRPr>
          </a:p>
          <a:p>
            <a:pPr marL="285750" marR="0" lvl="4" indent="-285750" algn="just" rtl="0">
              <a:lnSpc>
                <a:spcPct val="100000"/>
              </a:lnSpc>
              <a:spcBef>
                <a:spcPts val="0"/>
              </a:spcBef>
              <a:spcAft>
                <a:spcPts val="0"/>
              </a:spcAft>
              <a:buClr>
                <a:srgbClr val="355276"/>
              </a:buClr>
              <a:buSzPts val="1400"/>
              <a:buFont typeface="Noto Sans Symbols"/>
              <a:buChar char="▪"/>
            </a:pPr>
            <a:r>
              <a:rPr lang="en-US" sz="1400" b="1" i="0" u="none" strike="noStrike" cap="none">
                <a:solidFill>
                  <a:srgbClr val="015F9F"/>
                </a:solidFill>
                <a:latin typeface="Arial"/>
                <a:ea typeface="Arial"/>
                <a:cs typeface="Arial"/>
                <a:sym typeface="Arial"/>
              </a:rPr>
              <a:t>TCFD 102E </a:t>
            </a:r>
            <a:r>
              <a:rPr lang="en-US" sz="1400" b="0" i="0" u="none" strike="noStrike" cap="none">
                <a:solidFill>
                  <a:srgbClr val="015F9F"/>
                </a:solidFill>
                <a:latin typeface="Arial"/>
                <a:ea typeface="Arial"/>
                <a:cs typeface="Arial"/>
                <a:sym typeface="Arial"/>
              </a:rPr>
              <a:t>allows all participants of TCFD 102 to continue their dive into the climate disclosure universe through a self-taught e-learning experience. </a:t>
            </a:r>
            <a:endParaRPr sz="1400" b="0" i="0" u="none" strike="noStrike" cap="none">
              <a:solidFill>
                <a:srgbClr val="000000"/>
              </a:solidFill>
              <a:latin typeface="Arial"/>
              <a:ea typeface="Arial"/>
              <a:cs typeface="Arial"/>
              <a:sym typeface="Arial"/>
            </a:endParaRPr>
          </a:p>
          <a:p>
            <a:pPr marL="285750" marR="0" lvl="4" indent="-196850" algn="just" rtl="0">
              <a:lnSpc>
                <a:spcPct val="100000"/>
              </a:lnSpc>
              <a:spcBef>
                <a:spcPts val="0"/>
              </a:spcBef>
              <a:spcAft>
                <a:spcPts val="0"/>
              </a:spcAft>
              <a:buClr>
                <a:srgbClr val="355276"/>
              </a:buClr>
              <a:buSzPts val="1400"/>
              <a:buFont typeface="Noto Sans Symbols"/>
              <a:buNone/>
            </a:pPr>
            <a:endParaRPr sz="1400" b="0" i="0" u="none" strike="noStrike" cap="none">
              <a:solidFill>
                <a:srgbClr val="015F9F"/>
              </a:solidFill>
              <a:latin typeface="Arial"/>
              <a:ea typeface="Arial"/>
              <a:cs typeface="Arial"/>
              <a:sym typeface="Arial"/>
            </a:endParaRPr>
          </a:p>
          <a:p>
            <a:pPr marL="0" marR="0" lvl="4" indent="0" algn="just" rtl="0">
              <a:lnSpc>
                <a:spcPct val="100000"/>
              </a:lnSpc>
              <a:spcBef>
                <a:spcPts val="0"/>
              </a:spcBef>
              <a:spcAft>
                <a:spcPts val="0"/>
              </a:spcAft>
              <a:buClr>
                <a:srgbClr val="000000"/>
              </a:buClr>
              <a:buSzPts val="1400"/>
              <a:buFont typeface="Arial"/>
              <a:buNone/>
            </a:pPr>
            <a:endParaRPr sz="1400" b="0" i="0" u="none" strike="noStrike" cap="none">
              <a:solidFill>
                <a:srgbClr val="015F9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4" name="Google Shape;374;p36"/>
          <p:cNvPicPr preferRelativeResize="0"/>
          <p:nvPr/>
        </p:nvPicPr>
        <p:blipFill rotWithShape="1">
          <a:blip r:embed="rId4">
            <a:alphaModFix/>
          </a:blip>
          <a:srcRect t="2610" b="1359"/>
          <a:stretch/>
        </p:blipFill>
        <p:spPr>
          <a:xfrm>
            <a:off x="6640830" y="1772358"/>
            <a:ext cx="2409825" cy="3036711"/>
          </a:xfrm>
          <a:prstGeom prst="rect">
            <a:avLst/>
          </a:prstGeom>
          <a:noFill/>
          <a:ln>
            <a:noFill/>
          </a:ln>
        </p:spPr>
      </p:pic>
      <p:sp>
        <p:nvSpPr>
          <p:cNvPr id="375" name="Google Shape;375;p36"/>
          <p:cNvSpPr txBox="1"/>
          <p:nvPr/>
        </p:nvSpPr>
        <p:spPr>
          <a:xfrm>
            <a:off x="457201" y="6079355"/>
            <a:ext cx="785503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5" descr="A close up of a sign&#10;&#10;Description generated with very high confidence"/>
          <p:cNvPicPr preferRelativeResize="0"/>
          <p:nvPr/>
        </p:nvPicPr>
        <p:blipFill rotWithShape="1">
          <a:blip r:embed="rId3">
            <a:alphaModFix/>
          </a:blip>
          <a:srcRect/>
          <a:stretch/>
        </p:blipFill>
        <p:spPr>
          <a:xfrm>
            <a:off x="8298561" y="144860"/>
            <a:ext cx="752094" cy="754380"/>
          </a:xfrm>
          <a:prstGeom prst="rect">
            <a:avLst/>
          </a:prstGeom>
          <a:noFill/>
          <a:ln>
            <a:noFill/>
          </a:ln>
        </p:spPr>
      </p:pic>
      <p:sp>
        <p:nvSpPr>
          <p:cNvPr id="381" name="Google Shape;381;p5"/>
          <p:cNvSpPr txBox="1"/>
          <p:nvPr/>
        </p:nvSpPr>
        <p:spPr>
          <a:xfrm>
            <a:off x="22860" y="6492162"/>
            <a:ext cx="9144000" cy="359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accent1"/>
              </a:buClr>
              <a:buSzPts val="1080"/>
              <a:buFont typeface="Noto Sans Symbols"/>
              <a:buNone/>
            </a:pPr>
            <a:r>
              <a:rPr lang="en-US" sz="1350" b="0" i="0" u="none" strike="noStrike" cap="none">
                <a:solidFill>
                  <a:srgbClr val="003C78"/>
                </a:solidFill>
                <a:latin typeface="Calibri"/>
                <a:ea typeface="Calibri"/>
                <a:cs typeface="Calibri"/>
                <a:sym typeface="Calibri"/>
              </a:rPr>
              <a:t>www.SSEinitiative.org        |       info@SSEinitiative.org         |        @SSEinitiative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1080"/>
              <a:buFont typeface="Noto Sans Symbols"/>
              <a:buNone/>
            </a:pPr>
            <a:endParaRPr sz="1350" b="0" i="0" u="none" strike="noStrike" cap="none">
              <a:solidFill>
                <a:srgbClr val="015F9F"/>
              </a:solidFill>
              <a:latin typeface="Calibri"/>
              <a:ea typeface="Calibri"/>
              <a:cs typeface="Calibri"/>
              <a:sym typeface="Calibri"/>
            </a:endParaRPr>
          </a:p>
        </p:txBody>
      </p:sp>
      <p:sp>
        <p:nvSpPr>
          <p:cNvPr id="382" name="Google Shape;382;p5"/>
          <p:cNvSpPr txBox="1"/>
          <p:nvPr/>
        </p:nvSpPr>
        <p:spPr>
          <a:xfrm>
            <a:off x="644482" y="6074793"/>
            <a:ext cx="7855035" cy="276999"/>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609D"/>
                </a:solidFill>
                <a:latin typeface="Arial"/>
                <a:ea typeface="Arial"/>
                <a:cs typeface="Arial"/>
                <a:sym typeface="Arial"/>
              </a:rPr>
              <a:t>If you are interested in providing free climate disclosure training to your market, email: </a:t>
            </a:r>
            <a:r>
              <a:rPr lang="en-US" sz="1200" b="1" i="0" u="none" strike="noStrike" cap="none">
                <a:solidFill>
                  <a:srgbClr val="00609D"/>
                </a:solidFill>
                <a:latin typeface="Arial"/>
                <a:ea typeface="Arial"/>
                <a:cs typeface="Arial"/>
                <a:sym typeface="Arial"/>
              </a:rPr>
              <a:t>climate@sseinitative.org</a:t>
            </a:r>
            <a:endParaRPr/>
          </a:p>
        </p:txBody>
      </p:sp>
      <p:pic>
        <p:nvPicPr>
          <p:cNvPr id="383" name="Google Shape;383;p5" descr="Customer review outline"/>
          <p:cNvPicPr preferRelativeResize="0"/>
          <p:nvPr/>
        </p:nvPicPr>
        <p:blipFill rotWithShape="1">
          <a:blip r:embed="rId4">
            <a:alphaModFix/>
          </a:blip>
          <a:srcRect/>
          <a:stretch/>
        </p:blipFill>
        <p:spPr>
          <a:xfrm>
            <a:off x="1296125" y="1424635"/>
            <a:ext cx="3657600" cy="3657600"/>
          </a:xfrm>
          <a:prstGeom prst="rect">
            <a:avLst/>
          </a:prstGeom>
          <a:noFill/>
          <a:ln>
            <a:noFill/>
          </a:ln>
        </p:spPr>
      </p:pic>
      <p:sp>
        <p:nvSpPr>
          <p:cNvPr id="384" name="Google Shape;384;p5"/>
          <p:cNvSpPr txBox="1"/>
          <p:nvPr/>
        </p:nvSpPr>
        <p:spPr>
          <a:xfrm>
            <a:off x="199698" y="149618"/>
            <a:ext cx="7994963" cy="8771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700" b="1" i="0" u="none" strike="noStrike" cap="none">
                <a:solidFill>
                  <a:srgbClr val="015F9F"/>
                </a:solidFill>
                <a:latin typeface="Arial"/>
                <a:ea typeface="Arial"/>
                <a:cs typeface="Arial"/>
                <a:sym typeface="Arial"/>
              </a:rPr>
              <a:t>Open Floor Discussion</a:t>
            </a: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385" name="Google Shape;385;p5"/>
          <p:cNvSpPr txBox="1"/>
          <p:nvPr/>
        </p:nvSpPr>
        <p:spPr>
          <a:xfrm>
            <a:off x="377972" y="937144"/>
            <a:ext cx="8229166"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600" b="1" i="0" u="none" strike="noStrike" cap="none">
                <a:solidFill>
                  <a:srgbClr val="015F9F"/>
                </a:solidFill>
                <a:latin typeface="Arial"/>
                <a:ea typeface="Arial"/>
                <a:cs typeface="Arial"/>
                <a:sym typeface="Arial"/>
              </a:rPr>
              <a:t>Please ask your questions using the chat function or raise your virtual hand!</a:t>
            </a: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386" name="Google Shape;386;p5"/>
          <p:cNvPicPr preferRelativeResize="0"/>
          <p:nvPr/>
        </p:nvPicPr>
        <p:blipFill rotWithShape="1">
          <a:blip r:embed="rId5">
            <a:alphaModFix/>
          </a:blip>
          <a:srcRect/>
          <a:stretch/>
        </p:blipFill>
        <p:spPr>
          <a:xfrm>
            <a:off x="6281903" y="1242225"/>
            <a:ext cx="2609850" cy="467863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GRI">
      <a:dk1>
        <a:srgbClr val="646363"/>
      </a:dk1>
      <a:lt1>
        <a:srgbClr val="FFFFFF"/>
      </a:lt1>
      <a:dk2>
        <a:srgbClr val="000000"/>
      </a:dk2>
      <a:lt2>
        <a:srgbClr val="E7E6E6"/>
      </a:lt2>
      <a:accent1>
        <a:srgbClr val="002856"/>
      </a:accent1>
      <a:accent2>
        <a:srgbClr val="18B6C6"/>
      </a:accent2>
      <a:accent3>
        <a:srgbClr val="ADADAE"/>
      </a:accent3>
      <a:accent4>
        <a:srgbClr val="C69A50"/>
      </a:accent4>
      <a:accent5>
        <a:srgbClr val="722283"/>
      </a:accent5>
      <a:accent6>
        <a:srgbClr val="A8C813"/>
      </a:accent6>
      <a:hlink>
        <a:srgbClr val="00A17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721</Words>
  <Application>Microsoft Office PowerPoint</Application>
  <PresentationFormat>On-screen Show (4:3)</PresentationFormat>
  <Paragraphs>121</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Wingdings</vt:lpstr>
      <vt:lpstr>Gill Sans</vt:lpstr>
      <vt:lpstr>Noto Sans Symbols</vt:lpstr>
      <vt:lpstr>Calibri</vt:lpstr>
      <vt:lpstr>Helvetica Neue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Bergkamp</dc:creator>
  <cp:lastModifiedBy>AM</cp:lastModifiedBy>
  <cp:revision>4</cp:revision>
  <dcterms:created xsi:type="dcterms:W3CDTF">2019-03-18T13:45:21Z</dcterms:created>
  <dcterms:modified xsi:type="dcterms:W3CDTF">2021-06-09T12:58:29Z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Unit">
    <vt:lpwstr/>
  </property>
  <property fmtid="{D5CDD505-2E9C-101B-9397-08002B2CF9AE}" pid="3" name="ContentTypeId">
    <vt:lpwstr>0x01010045D8D0DAF7774F449D72E9ECCABCD3BF</vt:lpwstr>
  </property>
  <property fmtid="{D5CDD505-2E9C-101B-9397-08002B2CF9AE}" pid="4" name="NXPowerLiteLastOptimized">
    <vt:lpwstr>5024729</vt:lpwstr>
  </property>
  <property fmtid="{D5CDD505-2E9C-101B-9397-08002B2CF9AE}" pid="5" name="NXPowerLiteSettings">
    <vt:lpwstr>C7000400038000</vt:lpwstr>
  </property>
  <property fmtid="{D5CDD505-2E9C-101B-9397-08002B2CF9AE}" pid="6" name="NXPowerLiteVersion">
    <vt:lpwstr>S8.2.3</vt:lpwstr>
  </property>
  <property fmtid="{D5CDD505-2E9C-101B-9397-08002B2CF9AE}" pid="7" name="TaxKeyword">
    <vt:lpwstr/>
  </property>
</Properties>
</file>